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2"/>
  </p:notesMasterIdLst>
  <p:sldIdLst>
    <p:sldId id="256" r:id="rId2"/>
    <p:sldId id="282" r:id="rId3"/>
    <p:sldId id="1094" r:id="rId4"/>
    <p:sldId id="1123" r:id="rId5"/>
    <p:sldId id="1180" r:id="rId6"/>
    <p:sldId id="1181" r:id="rId7"/>
    <p:sldId id="1183" r:id="rId8"/>
    <p:sldId id="1182" r:id="rId9"/>
    <p:sldId id="1184" r:id="rId10"/>
    <p:sldId id="1185" r:id="rId11"/>
    <p:sldId id="1179" r:id="rId12"/>
    <p:sldId id="1187" r:id="rId13"/>
    <p:sldId id="1186" r:id="rId14"/>
    <p:sldId id="1178" r:id="rId15"/>
    <p:sldId id="1171" r:id="rId16"/>
    <p:sldId id="1188" r:id="rId17"/>
    <p:sldId id="1189" r:id="rId18"/>
    <p:sldId id="1174" r:id="rId19"/>
    <p:sldId id="1172" r:id="rId20"/>
    <p:sldId id="1175" r:id="rId21"/>
    <p:sldId id="1176" r:id="rId22"/>
    <p:sldId id="1190" r:id="rId23"/>
    <p:sldId id="1191" r:id="rId24"/>
    <p:sldId id="1192" r:id="rId25"/>
    <p:sldId id="1193" r:id="rId26"/>
    <p:sldId id="602" r:id="rId27"/>
    <p:sldId id="273" r:id="rId28"/>
    <p:sldId id="274" r:id="rId29"/>
    <p:sldId id="275" r:id="rId30"/>
    <p:sldId id="276"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094"/>
            <p14:sldId id="1123"/>
            <p14:sldId id="1180"/>
            <p14:sldId id="1181"/>
            <p14:sldId id="1183"/>
            <p14:sldId id="1182"/>
            <p14:sldId id="1184"/>
            <p14:sldId id="1185"/>
            <p14:sldId id="1179"/>
            <p14:sldId id="1187"/>
            <p14:sldId id="1186"/>
            <p14:sldId id="1178"/>
            <p14:sldId id="1171"/>
            <p14:sldId id="1188"/>
            <p14:sldId id="1189"/>
            <p14:sldId id="1174"/>
            <p14:sldId id="1172"/>
            <p14:sldId id="1175"/>
            <p14:sldId id="1176"/>
            <p14:sldId id="1190"/>
            <p14:sldId id="1191"/>
            <p14:sldId id="1192"/>
            <p14:sldId id="1193"/>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28" autoAdjust="0"/>
    <p:restoredTop sz="96447" autoAdjust="0"/>
  </p:normalViewPr>
  <p:slideViewPr>
    <p:cSldViewPr snapToGrid="0">
      <p:cViewPr varScale="1">
        <p:scale>
          <a:sx n="114" d="100"/>
          <a:sy n="114" d="100"/>
        </p:scale>
        <p:origin x="1038"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2021-03-30</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wave equation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wave equation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The wave equation</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The wave equation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The wave equation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The wave equation</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The wave equation</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The wave equation</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wave equation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wave equation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The wave equation</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17.wmf"/><Relationship Id="rId18" Type="http://schemas.openxmlformats.org/officeDocument/2006/relationships/image" Target="../media/image12.wmf"/><Relationship Id="rId3" Type="http://schemas.openxmlformats.org/officeDocument/2006/relationships/slideLayout" Target="../slideLayouts/slideLayout2.xml"/><Relationship Id="rId7" Type="http://schemas.openxmlformats.org/officeDocument/2006/relationships/image" Target="../media/image14.wmf"/><Relationship Id="rId12" Type="http://schemas.openxmlformats.org/officeDocument/2006/relationships/oleObject" Target="../embeddings/oleObject9.bin"/><Relationship Id="rId17" Type="http://schemas.openxmlformats.org/officeDocument/2006/relationships/oleObject" Target="../embeddings/oleObject11.bin"/><Relationship Id="rId2" Type="http://schemas.openxmlformats.org/officeDocument/2006/relationships/audio" Target="../media/media10.m4a"/><Relationship Id="rId16" Type="http://schemas.openxmlformats.org/officeDocument/2006/relationships/image" Target="../media/image8.png"/><Relationship Id="rId1" Type="http://schemas.microsoft.com/office/2007/relationships/media" Target="../media/media10.m4a"/><Relationship Id="rId6" Type="http://schemas.openxmlformats.org/officeDocument/2006/relationships/oleObject" Target="../embeddings/oleObject6.bin"/><Relationship Id="rId11" Type="http://schemas.openxmlformats.org/officeDocument/2006/relationships/image" Target="../media/image16.wmf"/><Relationship Id="rId5" Type="http://schemas.openxmlformats.org/officeDocument/2006/relationships/image" Target="../media/image13.wmf"/><Relationship Id="rId15" Type="http://schemas.openxmlformats.org/officeDocument/2006/relationships/image" Target="../media/image18.wmf"/><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15.wmf"/><Relationship Id="rId14" Type="http://schemas.openxmlformats.org/officeDocument/2006/relationships/oleObject" Target="../embeddings/oleObject10.bin"/></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17.wmf"/><Relationship Id="rId1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4.wmf"/><Relationship Id="rId12" Type="http://schemas.openxmlformats.org/officeDocument/2006/relationships/oleObject" Target="../embeddings/oleObject16.bin"/><Relationship Id="rId17" Type="http://schemas.openxmlformats.org/officeDocument/2006/relationships/image" Target="../media/image19.wmf"/><Relationship Id="rId2" Type="http://schemas.openxmlformats.org/officeDocument/2006/relationships/audio" Target="../media/media11.m4a"/><Relationship Id="rId16" Type="http://schemas.openxmlformats.org/officeDocument/2006/relationships/oleObject" Target="../embeddings/oleObject18.bin"/><Relationship Id="rId1" Type="http://schemas.microsoft.com/office/2007/relationships/media" Target="../media/media11.m4a"/><Relationship Id="rId6" Type="http://schemas.openxmlformats.org/officeDocument/2006/relationships/oleObject" Target="../embeddings/oleObject13.bin"/><Relationship Id="rId11" Type="http://schemas.openxmlformats.org/officeDocument/2006/relationships/image" Target="../media/image16.wmf"/><Relationship Id="rId5" Type="http://schemas.openxmlformats.org/officeDocument/2006/relationships/image" Target="../media/image13.wmf"/><Relationship Id="rId15" Type="http://schemas.openxmlformats.org/officeDocument/2006/relationships/image" Target="../media/image18.wmf"/><Relationship Id="rId10" Type="http://schemas.openxmlformats.org/officeDocument/2006/relationships/oleObject" Target="../embeddings/oleObject15.bin"/><Relationship Id="rId4" Type="http://schemas.openxmlformats.org/officeDocument/2006/relationships/oleObject" Target="../embeddings/oleObject12.bin"/><Relationship Id="rId9" Type="http://schemas.openxmlformats.org/officeDocument/2006/relationships/image" Target="../media/image15.wmf"/><Relationship Id="rId14" Type="http://schemas.openxmlformats.org/officeDocument/2006/relationships/oleObject" Target="../embeddings/oleObject17.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21.bin"/><Relationship Id="rId13" Type="http://schemas.openxmlformats.org/officeDocument/2006/relationships/image" Target="../media/image24.wmf"/><Relationship Id="rId1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21.wmf"/><Relationship Id="rId12" Type="http://schemas.openxmlformats.org/officeDocument/2006/relationships/oleObject" Target="../embeddings/oleObject23.bin"/><Relationship Id="rId17" Type="http://schemas.openxmlformats.org/officeDocument/2006/relationships/image" Target="../media/image11.wmf"/><Relationship Id="rId2" Type="http://schemas.openxmlformats.org/officeDocument/2006/relationships/audio" Target="../media/media12.m4a"/><Relationship Id="rId16" Type="http://schemas.openxmlformats.org/officeDocument/2006/relationships/oleObject" Target="../embeddings/oleObject25.bin"/><Relationship Id="rId20" Type="http://schemas.openxmlformats.org/officeDocument/2006/relationships/image" Target="../media/image16.wmf"/><Relationship Id="rId1" Type="http://schemas.microsoft.com/office/2007/relationships/media" Target="../media/media12.m4a"/><Relationship Id="rId6" Type="http://schemas.openxmlformats.org/officeDocument/2006/relationships/oleObject" Target="../embeddings/oleObject20.bin"/><Relationship Id="rId11" Type="http://schemas.openxmlformats.org/officeDocument/2006/relationships/image" Target="../media/image23.wmf"/><Relationship Id="rId5" Type="http://schemas.openxmlformats.org/officeDocument/2006/relationships/image" Target="../media/image20.wmf"/><Relationship Id="rId15" Type="http://schemas.openxmlformats.org/officeDocument/2006/relationships/image" Target="../media/image18.wmf"/><Relationship Id="rId10" Type="http://schemas.openxmlformats.org/officeDocument/2006/relationships/oleObject" Target="../embeddings/oleObject22.bin"/><Relationship Id="rId19" Type="http://schemas.openxmlformats.org/officeDocument/2006/relationships/oleObject" Target="../embeddings/oleObject26.bin"/><Relationship Id="rId4" Type="http://schemas.openxmlformats.org/officeDocument/2006/relationships/oleObject" Target="../embeddings/oleObject19.bin"/><Relationship Id="rId9" Type="http://schemas.openxmlformats.org/officeDocument/2006/relationships/image" Target="../media/image22.wmf"/><Relationship Id="rId14" Type="http://schemas.openxmlformats.org/officeDocument/2006/relationships/oleObject" Target="../embeddings/oleObject24.bin"/></Relationships>
</file>

<file path=ppt/slides/_rels/slide14.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image" Target="../media/image8.png"/><Relationship Id="rId3" Type="http://schemas.openxmlformats.org/officeDocument/2006/relationships/audio" Target="../media/media13.m4a"/><Relationship Id="rId7" Type="http://schemas.openxmlformats.org/officeDocument/2006/relationships/oleObject" Target="../embeddings/oleObject27.bin"/><Relationship Id="rId12" Type="http://schemas.openxmlformats.org/officeDocument/2006/relationships/image" Target="../media/image26.wmf"/><Relationship Id="rId2" Type="http://schemas.microsoft.com/office/2007/relationships/media" Target="../media/media13.m4a"/><Relationship Id="rId1" Type="http://schemas.openxmlformats.org/officeDocument/2006/relationships/tags" Target="../tags/tag4.xml"/><Relationship Id="rId6" Type="http://schemas.openxmlformats.org/officeDocument/2006/relationships/image" Target="../media/image9.wmf"/><Relationship Id="rId11" Type="http://schemas.openxmlformats.org/officeDocument/2006/relationships/oleObject" Target="../embeddings/oleObject29.bin"/><Relationship Id="rId5" Type="http://schemas.openxmlformats.org/officeDocument/2006/relationships/oleObject" Target="../embeddings/oleObject1.bin"/><Relationship Id="rId10" Type="http://schemas.openxmlformats.org/officeDocument/2006/relationships/image" Target="../media/image25.wmf"/><Relationship Id="rId4" Type="http://schemas.openxmlformats.org/officeDocument/2006/relationships/slideLayout" Target="../slideLayouts/slideLayout2.xml"/><Relationship Id="rId9" Type="http://schemas.openxmlformats.org/officeDocument/2006/relationships/oleObject" Target="../embeddings/oleObject28.bin"/></Relationships>
</file>

<file path=ppt/slides/_rels/slide15.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27.gif"/><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image" Target="../media/image28.gif"/><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audio" Target="../media/media16.m4a"/><Relationship Id="rId7" Type="http://schemas.openxmlformats.org/officeDocument/2006/relationships/image" Target="../media/image30.wmf"/><Relationship Id="rId2" Type="http://schemas.microsoft.com/office/2007/relationships/media" Target="../media/media16.m4a"/><Relationship Id="rId1" Type="http://schemas.openxmlformats.org/officeDocument/2006/relationships/tags" Target="../tags/tag7.xml"/><Relationship Id="rId6" Type="http://schemas.openxmlformats.org/officeDocument/2006/relationships/oleObject" Target="../embeddings/oleObject30.bin"/><Relationship Id="rId5" Type="http://schemas.openxmlformats.org/officeDocument/2006/relationships/image" Target="../media/image29.gif"/><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31.wmf"/></Relationships>
</file>

<file path=ppt/slides/_rels/slide18.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8.png"/><Relationship Id="rId2" Type="http://schemas.microsoft.com/office/2007/relationships/media" Target="../media/media17.m4a"/><Relationship Id="rId1" Type="http://schemas.openxmlformats.org/officeDocument/2006/relationships/tags" Target="../tags/tag8.xml"/><Relationship Id="rId6" Type="http://schemas.openxmlformats.org/officeDocument/2006/relationships/image" Target="../media/image33.gif"/><Relationship Id="rId5" Type="http://schemas.openxmlformats.org/officeDocument/2006/relationships/image" Target="../media/image32.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9.xml"/><Relationship Id="rId6" Type="http://schemas.openxmlformats.org/officeDocument/2006/relationships/image" Target="../media/image8.png"/><Relationship Id="rId5" Type="http://schemas.openxmlformats.org/officeDocument/2006/relationships/image" Target="../media/image34.gif"/><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35.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1.xml"/><Relationship Id="rId6" Type="http://schemas.openxmlformats.org/officeDocument/2006/relationships/image" Target="../media/image8.png"/><Relationship Id="rId5" Type="http://schemas.openxmlformats.org/officeDocument/2006/relationships/image" Target="../media/image36.gif"/><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2.xml"/><Relationship Id="rId6" Type="http://schemas.openxmlformats.org/officeDocument/2006/relationships/image" Target="../media/image8.png"/><Relationship Id="rId5" Type="http://schemas.openxmlformats.org/officeDocument/2006/relationships/image" Target="../media/image37.gif"/><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22.m4a"/><Relationship Id="rId7" Type="http://schemas.openxmlformats.org/officeDocument/2006/relationships/image" Target="../media/image40.gif"/><Relationship Id="rId2" Type="http://schemas.microsoft.com/office/2007/relationships/media" Target="../media/media22.m4a"/><Relationship Id="rId1" Type="http://schemas.openxmlformats.org/officeDocument/2006/relationships/tags" Target="../tags/tag13.xml"/><Relationship Id="rId6" Type="http://schemas.openxmlformats.org/officeDocument/2006/relationships/image" Target="../media/image39.gif"/><Relationship Id="rId5" Type="http://schemas.openxmlformats.org/officeDocument/2006/relationships/image" Target="../media/image38.gif"/><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3.m4a"/><Relationship Id="rId7" Type="http://schemas.openxmlformats.org/officeDocument/2006/relationships/image" Target="../media/image8.png"/><Relationship Id="rId2" Type="http://schemas.microsoft.com/office/2007/relationships/media" Target="../media/media23.m4a"/><Relationship Id="rId1" Type="http://schemas.openxmlformats.org/officeDocument/2006/relationships/tags" Target="../tags/tag14.xml"/><Relationship Id="rId6" Type="http://schemas.openxmlformats.org/officeDocument/2006/relationships/image" Target="../media/image42.gif"/><Relationship Id="rId5" Type="http://schemas.openxmlformats.org/officeDocument/2006/relationships/image" Target="../media/image41.gif"/><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8.png"/><Relationship Id="rId2" Type="http://schemas.microsoft.com/office/2007/relationships/media" Target="../media/media24.m4a"/><Relationship Id="rId1" Type="http://schemas.openxmlformats.org/officeDocument/2006/relationships/tags" Target="../tags/tag15.xml"/><Relationship Id="rId6" Type="http://schemas.openxmlformats.org/officeDocument/2006/relationships/image" Target="../media/image44.gif"/><Relationship Id="rId5" Type="http://schemas.openxmlformats.org/officeDocument/2006/relationships/image" Target="../media/image43.gif"/><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2.wmf"/><Relationship Id="rId3" Type="http://schemas.openxmlformats.org/officeDocument/2006/relationships/audio" Target="../media/media4.m4a"/><Relationship Id="rId7" Type="http://schemas.openxmlformats.org/officeDocument/2006/relationships/image" Target="../media/image9.wmf"/><Relationship Id="rId12" Type="http://schemas.openxmlformats.org/officeDocument/2006/relationships/oleObject" Target="../embeddings/oleObject4.bin"/><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oleObject" Target="../embeddings/oleObject1.bin"/><Relationship Id="rId11" Type="http://schemas.openxmlformats.org/officeDocument/2006/relationships/image" Target="../media/image11.wmf"/><Relationship Id="rId5" Type="http://schemas.openxmlformats.org/officeDocument/2006/relationships/image" Target="../media/image8.png"/><Relationship Id="rId10" Type="http://schemas.openxmlformats.org/officeDocument/2006/relationships/oleObject" Target="../embeddings/oleObject3.bin"/><Relationship Id="rId4" Type="http://schemas.openxmlformats.org/officeDocument/2006/relationships/slideLayout" Target="../slideLayouts/slideLayout2.xml"/><Relationship Id="rId9" Type="http://schemas.openxmlformats.org/officeDocument/2006/relationships/image" Target="../media/image10.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Approximating solutions to</a:t>
            </a:r>
            <a:br>
              <a:rPr lang="en-US" dirty="0"/>
            </a:br>
            <a:r>
              <a:rPr lang="en-US" dirty="0"/>
              <a:t>the heat and wave equations in</a:t>
            </a:r>
            <a:br>
              <a:rPr lang="en-US" dirty="0"/>
            </a:br>
            <a:r>
              <a:rPr lang="en-US" dirty="0"/>
              <a:t>two and three dimensions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a:extLst>
              <a:ext uri="{FF2B5EF4-FFF2-40B4-BE49-F238E27FC236}">
                <a16:creationId xmlns:a16="http://schemas.microsoft.com/office/drawing/2014/main" id="{E2C87A28-267F-4057-A2AE-7350C7E15F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1410"/>
    </mc:Choice>
    <mc:Fallback>
      <p:transition spd="slow" advTm="11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21470-72E5-4B46-BC2E-8E44A36C07A8}"/>
              </a:ext>
            </a:extLst>
          </p:cNvPr>
          <p:cNvSpPr>
            <a:spLocks noGrp="1"/>
          </p:cNvSpPr>
          <p:nvPr>
            <p:ph type="title"/>
          </p:nvPr>
        </p:nvSpPr>
        <p:spPr/>
        <p:txBody>
          <a:bodyPr/>
          <a:lstStyle/>
          <a:p>
            <a:r>
              <a:rPr lang="en-US" dirty="0"/>
              <a:t>In two dimensions</a:t>
            </a:r>
          </a:p>
        </p:txBody>
      </p:sp>
      <p:sp>
        <p:nvSpPr>
          <p:cNvPr id="3" name="Content Placeholder 2">
            <a:extLst>
              <a:ext uri="{FF2B5EF4-FFF2-40B4-BE49-F238E27FC236}">
                <a16:creationId xmlns:a16="http://schemas.microsoft.com/office/drawing/2014/main" id="{D9DC4206-42F8-43E9-BAD3-6E49873B3936}"/>
              </a:ext>
            </a:extLst>
          </p:cNvPr>
          <p:cNvSpPr>
            <a:spLocks noGrp="1"/>
          </p:cNvSpPr>
          <p:nvPr>
            <p:ph idx="1"/>
          </p:nvPr>
        </p:nvSpPr>
        <p:spPr/>
        <p:txBody>
          <a:bodyPr/>
          <a:lstStyle/>
          <a:p>
            <a:r>
              <a:rPr lang="en-US" dirty="0"/>
              <a:t>If we know the temperature, voltage or wave amplitude at each point of the domain at time </a:t>
            </a:r>
            <a:r>
              <a:rPr lang="en-US" i="1" dirty="0"/>
              <a:t>t</a:t>
            </a:r>
            <a:r>
              <a:rPr lang="en-US" baseline="-25000" dirty="0"/>
              <a:t>0</a:t>
            </a:r>
            <a:r>
              <a:rPr lang="en-US" dirty="0"/>
              <a:t>, we will then use our finite-difference approximation of the corresponding equation to estimate the temperature, voltage or wave amplitude one time step into the future</a:t>
            </a:r>
          </a:p>
        </p:txBody>
      </p:sp>
      <p:sp>
        <p:nvSpPr>
          <p:cNvPr id="4" name="Footer Placeholder 3">
            <a:extLst>
              <a:ext uri="{FF2B5EF4-FFF2-40B4-BE49-F238E27FC236}">
                <a16:creationId xmlns:a16="http://schemas.microsoft.com/office/drawing/2014/main" id="{24774CC0-31C9-401F-BEA9-780B88461E6D}"/>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084A4F86-7152-41B4-95AC-40C04A5B1AB6}"/>
              </a:ext>
            </a:extLst>
          </p:cNvPr>
          <p:cNvSpPr>
            <a:spLocks noGrp="1"/>
          </p:cNvSpPr>
          <p:nvPr>
            <p:ph type="sldNum" sz="quarter" idx="12"/>
          </p:nvPr>
        </p:nvSpPr>
        <p:spPr/>
        <p:txBody>
          <a:bodyPr/>
          <a:lstStyle/>
          <a:p>
            <a:fld id="{42EF6DC8-DA9C-4533-8A40-BB00A2545AF8}" type="slidenum">
              <a:rPr lang="en-CA" smtClean="0"/>
              <a:pPr/>
              <a:t>10</a:t>
            </a:fld>
            <a:endParaRPr lang="en-CA"/>
          </a:p>
        </p:txBody>
      </p:sp>
      <p:pic>
        <p:nvPicPr>
          <p:cNvPr id="7" name="Audio 6">
            <a:hlinkClick r:id="" action="ppaction://media"/>
            <a:extLst>
              <a:ext uri="{FF2B5EF4-FFF2-40B4-BE49-F238E27FC236}">
                <a16:creationId xmlns:a16="http://schemas.microsoft.com/office/drawing/2014/main" id="{F62DDE7D-8DA2-422E-BD42-BD8BF3F8CB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07776264"/>
      </p:ext>
    </p:extLst>
  </p:cSld>
  <p:clrMapOvr>
    <a:masterClrMapping/>
  </p:clrMapOvr>
  <mc:AlternateContent xmlns:mc="http://schemas.openxmlformats.org/markup-compatibility/2006">
    <mc:Choice xmlns:p14="http://schemas.microsoft.com/office/powerpoint/2010/main" Requires="p14">
      <p:transition spd="slow" p14:dur="2000" advTm="46074"/>
    </mc:Choice>
    <mc:Fallback>
      <p:transition spd="slow" advTm="46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0AC84-6841-4B15-AEBD-BF0054A48803}"/>
              </a:ext>
            </a:extLst>
          </p:cNvPr>
          <p:cNvSpPr>
            <a:spLocks noGrp="1"/>
          </p:cNvSpPr>
          <p:nvPr>
            <p:ph type="title"/>
          </p:nvPr>
        </p:nvSpPr>
        <p:spPr/>
        <p:txBody>
          <a:bodyPr/>
          <a:lstStyle/>
          <a:p>
            <a:r>
              <a:rPr lang="en-US" dirty="0"/>
              <a:t>In two dimensions</a:t>
            </a:r>
          </a:p>
        </p:txBody>
      </p:sp>
      <p:sp>
        <p:nvSpPr>
          <p:cNvPr id="3" name="Content Placeholder 2">
            <a:extLst>
              <a:ext uri="{FF2B5EF4-FFF2-40B4-BE49-F238E27FC236}">
                <a16:creationId xmlns:a16="http://schemas.microsoft.com/office/drawing/2014/main" id="{F6681DF3-8E7F-4148-BAF4-25C36DFEB22F}"/>
              </a:ext>
            </a:extLst>
          </p:cNvPr>
          <p:cNvSpPr>
            <a:spLocks noGrp="1"/>
          </p:cNvSpPr>
          <p:nvPr>
            <p:ph idx="1"/>
          </p:nvPr>
        </p:nvSpPr>
        <p:spPr/>
        <p:txBody>
          <a:bodyPr/>
          <a:lstStyle/>
          <a:p>
            <a:r>
              <a:rPr lang="en-US" dirty="0"/>
              <a:t>Visualizing this:</a:t>
            </a:r>
          </a:p>
        </p:txBody>
      </p:sp>
      <p:sp>
        <p:nvSpPr>
          <p:cNvPr id="4" name="Footer Placeholder 3">
            <a:extLst>
              <a:ext uri="{FF2B5EF4-FFF2-40B4-BE49-F238E27FC236}">
                <a16:creationId xmlns:a16="http://schemas.microsoft.com/office/drawing/2014/main" id="{4C237F82-5010-41A0-915A-2E7AE8B79A59}"/>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54EE8892-832C-4F6A-A865-800241CBB123}"/>
              </a:ext>
            </a:extLst>
          </p:cNvPr>
          <p:cNvSpPr>
            <a:spLocks noGrp="1"/>
          </p:cNvSpPr>
          <p:nvPr>
            <p:ph type="sldNum" sz="quarter" idx="12"/>
          </p:nvPr>
        </p:nvSpPr>
        <p:spPr/>
        <p:txBody>
          <a:bodyPr/>
          <a:lstStyle/>
          <a:p>
            <a:fld id="{42EF6DC8-DA9C-4533-8A40-BB00A2545AF8}" type="slidenum">
              <a:rPr lang="en-CA" smtClean="0"/>
              <a:pPr/>
              <a:t>11</a:t>
            </a:fld>
            <a:endParaRPr lang="en-CA"/>
          </a:p>
        </p:txBody>
      </p:sp>
      <p:cxnSp>
        <p:nvCxnSpPr>
          <p:cNvPr id="6" name="Straight Connector 5">
            <a:extLst>
              <a:ext uri="{FF2B5EF4-FFF2-40B4-BE49-F238E27FC236}">
                <a16:creationId xmlns:a16="http://schemas.microsoft.com/office/drawing/2014/main" id="{1EB35478-EC37-4919-A775-0598FB78A38A}"/>
              </a:ext>
            </a:extLst>
          </p:cNvPr>
          <p:cNvCxnSpPr/>
          <p:nvPr/>
        </p:nvCxnSpPr>
        <p:spPr>
          <a:xfrm flipV="1">
            <a:off x="1619633" y="4192148"/>
            <a:ext cx="1878636" cy="10725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3A8BB0-9B6E-4085-843D-DA1508FCB0F5}"/>
              </a:ext>
            </a:extLst>
          </p:cNvPr>
          <p:cNvCxnSpPr/>
          <p:nvPr/>
        </p:nvCxnSpPr>
        <p:spPr>
          <a:xfrm>
            <a:off x="2583889" y="3636358"/>
            <a:ext cx="0" cy="21841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98ABBD8F-335E-47E8-934B-7B1C25CBC871}"/>
              </a:ext>
            </a:extLst>
          </p:cNvPr>
          <p:cNvSpPr/>
          <p:nvPr/>
        </p:nvSpPr>
        <p:spPr>
          <a:xfrm>
            <a:off x="2505773" y="3544624"/>
            <a:ext cx="137160" cy="13716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037ABE5-18AA-490B-BEC1-C91B44E6DED5}"/>
              </a:ext>
            </a:extLst>
          </p:cNvPr>
          <p:cNvSpPr/>
          <p:nvPr/>
        </p:nvSpPr>
        <p:spPr>
          <a:xfrm>
            <a:off x="2505773" y="5735632"/>
            <a:ext cx="137160" cy="13716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B5BB1F7-F5AF-4DB1-A5A0-1F38840DE879}"/>
              </a:ext>
            </a:extLst>
          </p:cNvPr>
          <p:cNvCxnSpPr>
            <a:cxnSpLocks/>
          </p:cNvCxnSpPr>
          <p:nvPr/>
        </p:nvCxnSpPr>
        <p:spPr>
          <a:xfrm>
            <a:off x="2521695" y="4665961"/>
            <a:ext cx="947344" cy="50314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1" name="Object 10">
            <a:extLst>
              <a:ext uri="{FF2B5EF4-FFF2-40B4-BE49-F238E27FC236}">
                <a16:creationId xmlns:a16="http://schemas.microsoft.com/office/drawing/2014/main" id="{3AC08F51-2DD6-4365-9074-D368CD8B6F37}"/>
              </a:ext>
            </a:extLst>
          </p:cNvPr>
          <p:cNvGraphicFramePr>
            <a:graphicFrameLocks noChangeAspect="1"/>
          </p:cNvGraphicFramePr>
          <p:nvPr>
            <p:extLst>
              <p:ext uri="{D42A27DB-BD31-4B8C-83A1-F6EECF244321}">
                <p14:modId xmlns:p14="http://schemas.microsoft.com/office/powerpoint/2010/main" val="1334969063"/>
              </p:ext>
            </p:extLst>
          </p:nvPr>
        </p:nvGraphicFramePr>
        <p:xfrm>
          <a:off x="1056198" y="5230856"/>
          <a:ext cx="746125" cy="469900"/>
        </p:xfrm>
        <a:graphic>
          <a:graphicData uri="http://schemas.openxmlformats.org/presentationml/2006/ole">
            <mc:AlternateContent xmlns:mc="http://schemas.openxmlformats.org/markup-compatibility/2006">
              <mc:Choice xmlns:v="urn:schemas-microsoft-com:vml" Requires="v">
                <p:oleObj name="Equation" r:id="rId4" imgW="380880" imgH="241200" progId="Equation.DSMT4">
                  <p:embed/>
                </p:oleObj>
              </mc:Choice>
              <mc:Fallback>
                <p:oleObj name="Equation" r:id="rId4" imgW="380880" imgH="241200" progId="Equation.DSMT4">
                  <p:embed/>
                  <p:pic>
                    <p:nvPicPr>
                      <p:cNvPr id="30" name="Object 29">
                        <a:extLst>
                          <a:ext uri="{FF2B5EF4-FFF2-40B4-BE49-F238E27FC236}">
                            <a16:creationId xmlns:a16="http://schemas.microsoft.com/office/drawing/2014/main" id="{F7569250-9401-4857-B353-87CD7989809D}"/>
                          </a:ext>
                        </a:extLst>
                      </p:cNvPr>
                      <p:cNvPicPr/>
                      <p:nvPr/>
                    </p:nvPicPr>
                    <p:blipFill>
                      <a:blip r:embed="rId5"/>
                      <a:stretch>
                        <a:fillRect/>
                      </a:stretch>
                    </p:blipFill>
                    <p:spPr>
                      <a:xfrm>
                        <a:off x="1056198" y="5230856"/>
                        <a:ext cx="746125" cy="4699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C49A02A2-AE9D-41FF-858D-5C5156E56DB2}"/>
              </a:ext>
            </a:extLst>
          </p:cNvPr>
          <p:cNvGraphicFramePr>
            <a:graphicFrameLocks noChangeAspect="1"/>
          </p:cNvGraphicFramePr>
          <p:nvPr>
            <p:extLst>
              <p:ext uri="{D42A27DB-BD31-4B8C-83A1-F6EECF244321}">
                <p14:modId xmlns:p14="http://schemas.microsoft.com/office/powerpoint/2010/main" val="2235142925"/>
              </p:ext>
            </p:extLst>
          </p:nvPr>
        </p:nvGraphicFramePr>
        <p:xfrm>
          <a:off x="3642317" y="3795713"/>
          <a:ext cx="746125" cy="469900"/>
        </p:xfrm>
        <a:graphic>
          <a:graphicData uri="http://schemas.openxmlformats.org/presentationml/2006/ole">
            <mc:AlternateContent xmlns:mc="http://schemas.openxmlformats.org/markup-compatibility/2006">
              <mc:Choice xmlns:v="urn:schemas-microsoft-com:vml" Requires="v">
                <p:oleObj name="Equation" r:id="rId6" imgW="380880" imgH="241200" progId="Equation.DSMT4">
                  <p:embed/>
                </p:oleObj>
              </mc:Choice>
              <mc:Fallback>
                <p:oleObj name="Equation" r:id="rId6" imgW="380880" imgH="241200" progId="Equation.DSMT4">
                  <p:embed/>
                  <p:pic>
                    <p:nvPicPr>
                      <p:cNvPr id="32" name="Object 31">
                        <a:extLst>
                          <a:ext uri="{FF2B5EF4-FFF2-40B4-BE49-F238E27FC236}">
                            <a16:creationId xmlns:a16="http://schemas.microsoft.com/office/drawing/2014/main" id="{228B4EC7-41A5-421F-B471-A1AE62367D57}"/>
                          </a:ext>
                        </a:extLst>
                      </p:cNvPr>
                      <p:cNvPicPr/>
                      <p:nvPr/>
                    </p:nvPicPr>
                    <p:blipFill>
                      <a:blip r:embed="rId7"/>
                      <a:stretch>
                        <a:fillRect/>
                      </a:stretch>
                    </p:blipFill>
                    <p:spPr>
                      <a:xfrm>
                        <a:off x="3642317" y="3795713"/>
                        <a:ext cx="746125" cy="4699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5B714EE7-E416-4CCD-92FD-83906B1DA742}"/>
              </a:ext>
            </a:extLst>
          </p:cNvPr>
          <p:cNvGraphicFramePr>
            <a:graphicFrameLocks noChangeAspect="1"/>
          </p:cNvGraphicFramePr>
          <p:nvPr>
            <p:extLst>
              <p:ext uri="{D42A27DB-BD31-4B8C-83A1-F6EECF244321}">
                <p14:modId xmlns:p14="http://schemas.microsoft.com/office/powerpoint/2010/main" val="298123414"/>
              </p:ext>
            </p:extLst>
          </p:nvPr>
        </p:nvGraphicFramePr>
        <p:xfrm>
          <a:off x="3642316" y="5228758"/>
          <a:ext cx="746125" cy="469900"/>
        </p:xfrm>
        <a:graphic>
          <a:graphicData uri="http://schemas.openxmlformats.org/presentationml/2006/ole">
            <mc:AlternateContent xmlns:mc="http://schemas.openxmlformats.org/markup-compatibility/2006">
              <mc:Choice xmlns:v="urn:schemas-microsoft-com:vml" Requires="v">
                <p:oleObj name="Equation" r:id="rId8" imgW="380880" imgH="241200" progId="Equation.DSMT4">
                  <p:embed/>
                </p:oleObj>
              </mc:Choice>
              <mc:Fallback>
                <p:oleObj name="Equation" r:id="rId8" imgW="380880" imgH="241200" progId="Equation.DSMT4">
                  <p:embed/>
                  <p:pic>
                    <p:nvPicPr>
                      <p:cNvPr id="33" name="Object 32">
                        <a:extLst>
                          <a:ext uri="{FF2B5EF4-FFF2-40B4-BE49-F238E27FC236}">
                            <a16:creationId xmlns:a16="http://schemas.microsoft.com/office/drawing/2014/main" id="{148B8E0F-2F4B-45BF-AEC5-DD354736C599}"/>
                          </a:ext>
                        </a:extLst>
                      </p:cNvPr>
                      <p:cNvPicPr/>
                      <p:nvPr/>
                    </p:nvPicPr>
                    <p:blipFill>
                      <a:blip r:embed="rId9"/>
                      <a:stretch>
                        <a:fillRect/>
                      </a:stretch>
                    </p:blipFill>
                    <p:spPr>
                      <a:xfrm>
                        <a:off x="3642316" y="5228758"/>
                        <a:ext cx="746125" cy="46990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44D1E127-3C30-4385-ACA7-0D44C8A9D217}"/>
              </a:ext>
            </a:extLst>
          </p:cNvPr>
          <p:cNvGraphicFramePr>
            <a:graphicFrameLocks noChangeAspect="1"/>
          </p:cNvGraphicFramePr>
          <p:nvPr>
            <p:extLst>
              <p:ext uri="{D42A27DB-BD31-4B8C-83A1-F6EECF244321}">
                <p14:modId xmlns:p14="http://schemas.microsoft.com/office/powerpoint/2010/main" val="3738436605"/>
              </p:ext>
            </p:extLst>
          </p:nvPr>
        </p:nvGraphicFramePr>
        <p:xfrm>
          <a:off x="2211898" y="2994069"/>
          <a:ext cx="744538" cy="469900"/>
        </p:xfrm>
        <a:graphic>
          <a:graphicData uri="http://schemas.openxmlformats.org/presentationml/2006/ole">
            <mc:AlternateContent xmlns:mc="http://schemas.openxmlformats.org/markup-compatibility/2006">
              <mc:Choice xmlns:v="urn:schemas-microsoft-com:vml" Requires="v">
                <p:oleObj name="Equation" r:id="rId10" imgW="380880" imgH="241200" progId="Equation.DSMT4">
                  <p:embed/>
                </p:oleObj>
              </mc:Choice>
              <mc:Fallback>
                <p:oleObj name="Equation" r:id="rId10" imgW="380880" imgH="241200" progId="Equation.DSMT4">
                  <p:embed/>
                  <p:pic>
                    <p:nvPicPr>
                      <p:cNvPr id="35" name="Object 34">
                        <a:extLst>
                          <a:ext uri="{FF2B5EF4-FFF2-40B4-BE49-F238E27FC236}">
                            <a16:creationId xmlns:a16="http://schemas.microsoft.com/office/drawing/2014/main" id="{70F664DD-22B1-4E30-8CD6-85F70CEBC2BA}"/>
                          </a:ext>
                        </a:extLst>
                      </p:cNvPr>
                      <p:cNvPicPr/>
                      <p:nvPr/>
                    </p:nvPicPr>
                    <p:blipFill>
                      <a:blip r:embed="rId11"/>
                      <a:stretch>
                        <a:fillRect/>
                      </a:stretch>
                    </p:blipFill>
                    <p:spPr>
                      <a:xfrm>
                        <a:off x="2211898" y="2994069"/>
                        <a:ext cx="744538" cy="46990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BE7DEA66-03F2-45D4-A1F2-60C23750AADC}"/>
              </a:ext>
            </a:extLst>
          </p:cNvPr>
          <p:cNvGraphicFramePr>
            <a:graphicFrameLocks noChangeAspect="1"/>
          </p:cNvGraphicFramePr>
          <p:nvPr>
            <p:extLst>
              <p:ext uri="{D42A27DB-BD31-4B8C-83A1-F6EECF244321}">
                <p14:modId xmlns:p14="http://schemas.microsoft.com/office/powerpoint/2010/main" val="3128297898"/>
              </p:ext>
            </p:extLst>
          </p:nvPr>
        </p:nvGraphicFramePr>
        <p:xfrm>
          <a:off x="2265079" y="5754417"/>
          <a:ext cx="744538" cy="469900"/>
        </p:xfrm>
        <a:graphic>
          <a:graphicData uri="http://schemas.openxmlformats.org/presentationml/2006/ole">
            <mc:AlternateContent xmlns:mc="http://schemas.openxmlformats.org/markup-compatibility/2006">
              <mc:Choice xmlns:v="urn:schemas-microsoft-com:vml" Requires="v">
                <p:oleObj name="Equation" r:id="rId12" imgW="380880" imgH="241200" progId="Equation.DSMT4">
                  <p:embed/>
                </p:oleObj>
              </mc:Choice>
              <mc:Fallback>
                <p:oleObj name="Equation" r:id="rId12" imgW="380880" imgH="241200" progId="Equation.DSMT4">
                  <p:embed/>
                  <p:pic>
                    <p:nvPicPr>
                      <p:cNvPr id="36" name="Object 35">
                        <a:extLst>
                          <a:ext uri="{FF2B5EF4-FFF2-40B4-BE49-F238E27FC236}">
                            <a16:creationId xmlns:a16="http://schemas.microsoft.com/office/drawing/2014/main" id="{5E3CD79F-B4EC-4DA0-80B7-14B581487C24}"/>
                          </a:ext>
                        </a:extLst>
                      </p:cNvPr>
                      <p:cNvPicPr/>
                      <p:nvPr/>
                    </p:nvPicPr>
                    <p:blipFill>
                      <a:blip r:embed="rId13"/>
                      <a:stretch>
                        <a:fillRect/>
                      </a:stretch>
                    </p:blipFill>
                    <p:spPr>
                      <a:xfrm>
                        <a:off x="2265079" y="5754417"/>
                        <a:ext cx="744538" cy="469900"/>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A22870B9-C473-4172-91F2-D61543ED2162}"/>
              </a:ext>
            </a:extLst>
          </p:cNvPr>
          <p:cNvCxnSpPr>
            <a:cxnSpLocks/>
          </p:cNvCxnSpPr>
          <p:nvPr/>
        </p:nvCxnSpPr>
        <p:spPr>
          <a:xfrm flipV="1">
            <a:off x="1605493" y="4185157"/>
            <a:ext cx="1919341" cy="10651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164FEF15-C2F4-4636-9055-4D34B406157A}"/>
              </a:ext>
            </a:extLst>
          </p:cNvPr>
          <p:cNvSpPr/>
          <p:nvPr/>
        </p:nvSpPr>
        <p:spPr>
          <a:xfrm>
            <a:off x="1559792" y="5181694"/>
            <a:ext cx="137160" cy="13716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Object 18">
            <a:extLst>
              <a:ext uri="{FF2B5EF4-FFF2-40B4-BE49-F238E27FC236}">
                <a16:creationId xmlns:a16="http://schemas.microsoft.com/office/drawing/2014/main" id="{E9A923DD-F2CF-42A9-B417-D5CB0BD32687}"/>
              </a:ext>
            </a:extLst>
          </p:cNvPr>
          <p:cNvGraphicFramePr>
            <a:graphicFrameLocks noChangeAspect="1"/>
          </p:cNvGraphicFramePr>
          <p:nvPr>
            <p:extLst>
              <p:ext uri="{D42A27DB-BD31-4B8C-83A1-F6EECF244321}">
                <p14:modId xmlns:p14="http://schemas.microsoft.com/office/powerpoint/2010/main" val="1900686447"/>
              </p:ext>
            </p:extLst>
          </p:nvPr>
        </p:nvGraphicFramePr>
        <p:xfrm>
          <a:off x="2583889" y="4805530"/>
          <a:ext cx="595472" cy="469742"/>
        </p:xfrm>
        <a:graphic>
          <a:graphicData uri="http://schemas.openxmlformats.org/presentationml/2006/ole">
            <mc:AlternateContent xmlns:mc="http://schemas.openxmlformats.org/markup-compatibility/2006">
              <mc:Choice xmlns:v="urn:schemas-microsoft-com:vml" Requires="v">
                <p:oleObj name="Equation" r:id="rId14" imgW="304560" imgH="241200" progId="Equation.DSMT4">
                  <p:embed/>
                </p:oleObj>
              </mc:Choice>
              <mc:Fallback>
                <p:oleObj name="Equation" r:id="rId14" imgW="304560" imgH="241200" progId="Equation.DSMT4">
                  <p:embed/>
                  <p:pic>
                    <p:nvPicPr>
                      <p:cNvPr id="29" name="Object 28">
                        <a:extLst>
                          <a:ext uri="{FF2B5EF4-FFF2-40B4-BE49-F238E27FC236}">
                            <a16:creationId xmlns:a16="http://schemas.microsoft.com/office/drawing/2014/main" id="{8DA7ADF5-055A-4155-BCDA-7B1D48550806}"/>
                          </a:ext>
                        </a:extLst>
                      </p:cNvPr>
                      <p:cNvPicPr/>
                      <p:nvPr/>
                    </p:nvPicPr>
                    <p:blipFill>
                      <a:blip r:embed="rId15"/>
                      <a:stretch>
                        <a:fillRect/>
                      </a:stretch>
                    </p:blipFill>
                    <p:spPr>
                      <a:xfrm>
                        <a:off x="2583889" y="4805530"/>
                        <a:ext cx="595472" cy="469742"/>
                      </a:xfrm>
                      <a:prstGeom prst="rect">
                        <a:avLst/>
                      </a:prstGeom>
                    </p:spPr>
                  </p:pic>
                </p:oleObj>
              </mc:Fallback>
            </mc:AlternateContent>
          </a:graphicData>
        </a:graphic>
      </p:graphicFrame>
      <p:sp>
        <p:nvSpPr>
          <p:cNvPr id="20" name="Oval 19">
            <a:extLst>
              <a:ext uri="{FF2B5EF4-FFF2-40B4-BE49-F238E27FC236}">
                <a16:creationId xmlns:a16="http://schemas.microsoft.com/office/drawing/2014/main" id="{38430B61-61F8-4F65-B8AD-4E4A791348AC}"/>
              </a:ext>
            </a:extLst>
          </p:cNvPr>
          <p:cNvSpPr/>
          <p:nvPr/>
        </p:nvSpPr>
        <p:spPr>
          <a:xfrm>
            <a:off x="3470827" y="4098479"/>
            <a:ext cx="137160" cy="13716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825692FA-41EE-4B24-AD46-ECA947C31751}"/>
              </a:ext>
            </a:extLst>
          </p:cNvPr>
          <p:cNvCxnSpPr>
            <a:cxnSpLocks/>
          </p:cNvCxnSpPr>
          <p:nvPr/>
        </p:nvCxnSpPr>
        <p:spPr>
          <a:xfrm>
            <a:off x="2547444" y="4680742"/>
            <a:ext cx="984460" cy="54114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D2B5776A-E641-44A6-AFF3-E6D81816C735}"/>
              </a:ext>
            </a:extLst>
          </p:cNvPr>
          <p:cNvSpPr/>
          <p:nvPr/>
        </p:nvSpPr>
        <p:spPr>
          <a:xfrm>
            <a:off x="3417808" y="5112972"/>
            <a:ext cx="137160" cy="137160"/>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87741C1-1A90-4765-A002-258CC8A2A362}"/>
              </a:ext>
            </a:extLst>
          </p:cNvPr>
          <p:cNvSpPr/>
          <p:nvPr/>
        </p:nvSpPr>
        <p:spPr>
          <a:xfrm>
            <a:off x="2516698" y="4633802"/>
            <a:ext cx="137160" cy="13716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Audio 54">
            <a:hlinkClick r:id="" action="ppaction://media"/>
            <a:extLst>
              <a:ext uri="{FF2B5EF4-FFF2-40B4-BE49-F238E27FC236}">
                <a16:creationId xmlns:a16="http://schemas.microsoft.com/office/drawing/2014/main" id="{1583B848-EA56-463B-B27E-DAA71C19C839}"/>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382000" y="6096000"/>
            <a:ext cx="609600" cy="609600"/>
          </a:xfrm>
          <a:prstGeom prst="rect">
            <a:avLst/>
          </a:prstGeom>
        </p:spPr>
      </p:pic>
      <p:graphicFrame>
        <p:nvGraphicFramePr>
          <p:cNvPr id="56" name="Object 12">
            <a:extLst>
              <a:ext uri="{FF2B5EF4-FFF2-40B4-BE49-F238E27FC236}">
                <a16:creationId xmlns:a16="http://schemas.microsoft.com/office/drawing/2014/main" id="{AFFC8F82-C354-4925-A498-D3C5F6C52C1A}"/>
              </a:ext>
            </a:extLst>
          </p:cNvPr>
          <p:cNvGraphicFramePr>
            <a:graphicFrameLocks noChangeAspect="1"/>
          </p:cNvGraphicFramePr>
          <p:nvPr>
            <p:extLst>
              <p:ext uri="{D42A27DB-BD31-4B8C-83A1-F6EECF244321}">
                <p14:modId xmlns:p14="http://schemas.microsoft.com/office/powerpoint/2010/main" val="2907295384"/>
              </p:ext>
            </p:extLst>
          </p:nvPr>
        </p:nvGraphicFramePr>
        <p:xfrm>
          <a:off x="823297" y="2307059"/>
          <a:ext cx="7130288" cy="781796"/>
        </p:xfrm>
        <a:graphic>
          <a:graphicData uri="http://schemas.openxmlformats.org/presentationml/2006/ole">
            <mc:AlternateContent xmlns:mc="http://schemas.openxmlformats.org/markup-compatibility/2006">
              <mc:Choice xmlns:v="urn:schemas-microsoft-com:vml" Requires="v">
                <p:oleObj name="Equation" r:id="rId17" imgW="3581280" imgH="393480" progId="Equation.DSMT4">
                  <p:embed/>
                </p:oleObj>
              </mc:Choice>
              <mc:Fallback>
                <p:oleObj name="Equation" r:id="rId17" imgW="3581280" imgH="393480" progId="Equation.DSMT4">
                  <p:embed/>
                  <p:pic>
                    <p:nvPicPr>
                      <p:cNvPr id="52" name="Object 12">
                        <a:extLst>
                          <a:ext uri="{FF2B5EF4-FFF2-40B4-BE49-F238E27FC236}">
                            <a16:creationId xmlns:a16="http://schemas.microsoft.com/office/drawing/2014/main" id="{470279CE-F4A2-487D-A1FC-7FEC5D4A2A69}"/>
                          </a:ext>
                        </a:extLst>
                      </p:cNvPr>
                      <p:cNvPicPr>
                        <a:picLocks noChangeAspect="1" noChangeArrowheads="1"/>
                      </p:cNvPicPr>
                      <p:nvPr/>
                    </p:nvPicPr>
                    <p:blipFill>
                      <a:blip r:embed="rId18"/>
                      <a:srcRect/>
                      <a:stretch>
                        <a:fillRect/>
                      </a:stretch>
                    </p:blipFill>
                    <p:spPr bwMode="auto">
                      <a:xfrm>
                        <a:off x="823297" y="2307059"/>
                        <a:ext cx="7130288" cy="7817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05407392"/>
      </p:ext>
    </p:extLst>
  </p:cSld>
  <p:clrMapOvr>
    <a:masterClrMapping/>
  </p:clrMapOvr>
  <mc:AlternateContent xmlns:mc="http://schemas.openxmlformats.org/markup-compatibility/2006">
    <mc:Choice xmlns:p14="http://schemas.microsoft.com/office/powerpoint/2010/main" Requires="p14">
      <p:transition spd="slow" p14:dur="2000" advTm="66321"/>
    </mc:Choice>
    <mc:Fallback>
      <p:transition spd="slow" advTm="66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0AC84-6841-4B15-AEBD-BF0054A48803}"/>
              </a:ext>
            </a:extLst>
          </p:cNvPr>
          <p:cNvSpPr>
            <a:spLocks noGrp="1"/>
          </p:cNvSpPr>
          <p:nvPr>
            <p:ph type="title"/>
          </p:nvPr>
        </p:nvSpPr>
        <p:spPr/>
        <p:txBody>
          <a:bodyPr/>
          <a:lstStyle/>
          <a:p>
            <a:r>
              <a:rPr lang="en-US" dirty="0"/>
              <a:t>In two dimensions</a:t>
            </a:r>
          </a:p>
        </p:txBody>
      </p:sp>
      <p:sp>
        <p:nvSpPr>
          <p:cNvPr id="3" name="Content Placeholder 2">
            <a:extLst>
              <a:ext uri="{FF2B5EF4-FFF2-40B4-BE49-F238E27FC236}">
                <a16:creationId xmlns:a16="http://schemas.microsoft.com/office/drawing/2014/main" id="{F6681DF3-8E7F-4148-BAF4-25C36DFEB22F}"/>
              </a:ext>
            </a:extLst>
          </p:cNvPr>
          <p:cNvSpPr>
            <a:spLocks noGrp="1"/>
          </p:cNvSpPr>
          <p:nvPr>
            <p:ph idx="1"/>
          </p:nvPr>
        </p:nvSpPr>
        <p:spPr/>
        <p:txBody>
          <a:bodyPr/>
          <a:lstStyle/>
          <a:p>
            <a:r>
              <a:rPr lang="en-US" dirty="0"/>
              <a:t>For insulated values, we assume </a:t>
            </a:r>
            <a:r>
              <a:rPr lang="en-US" i="1" dirty="0" err="1"/>
              <a:t>u</a:t>
            </a:r>
            <a:r>
              <a:rPr lang="en-US" i="1" baseline="-25000" dirty="0" err="1"/>
              <a:t>i</a:t>
            </a:r>
            <a:r>
              <a:rPr lang="en-US" baseline="-25000" dirty="0" err="1"/>
              <a:t>,</a:t>
            </a:r>
            <a:r>
              <a:rPr lang="en-US" i="1" baseline="-25000" dirty="0" err="1"/>
              <a:t>j</a:t>
            </a:r>
            <a:r>
              <a:rPr lang="en-US" baseline="-25000" dirty="0"/>
              <a:t>;ℓ</a:t>
            </a:r>
            <a:r>
              <a:rPr lang="en-US" dirty="0"/>
              <a:t> equals the insulated value,</a:t>
            </a:r>
            <a:br>
              <a:rPr lang="en-US" dirty="0"/>
            </a:br>
            <a:r>
              <a:rPr lang="en-US" dirty="0"/>
              <a:t>          and thus we eliminate that term</a:t>
            </a:r>
          </a:p>
        </p:txBody>
      </p:sp>
      <p:sp>
        <p:nvSpPr>
          <p:cNvPr id="4" name="Footer Placeholder 3">
            <a:extLst>
              <a:ext uri="{FF2B5EF4-FFF2-40B4-BE49-F238E27FC236}">
                <a16:creationId xmlns:a16="http://schemas.microsoft.com/office/drawing/2014/main" id="{4C237F82-5010-41A0-915A-2E7AE8B79A59}"/>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54EE8892-832C-4F6A-A865-800241CBB123}"/>
              </a:ext>
            </a:extLst>
          </p:cNvPr>
          <p:cNvSpPr>
            <a:spLocks noGrp="1"/>
          </p:cNvSpPr>
          <p:nvPr>
            <p:ph type="sldNum" sz="quarter" idx="12"/>
          </p:nvPr>
        </p:nvSpPr>
        <p:spPr/>
        <p:txBody>
          <a:bodyPr/>
          <a:lstStyle/>
          <a:p>
            <a:fld id="{42EF6DC8-DA9C-4533-8A40-BB00A2545AF8}" type="slidenum">
              <a:rPr lang="en-CA" smtClean="0"/>
              <a:pPr/>
              <a:t>12</a:t>
            </a:fld>
            <a:endParaRPr lang="en-CA"/>
          </a:p>
        </p:txBody>
      </p:sp>
      <p:cxnSp>
        <p:nvCxnSpPr>
          <p:cNvPr id="6" name="Straight Connector 5">
            <a:extLst>
              <a:ext uri="{FF2B5EF4-FFF2-40B4-BE49-F238E27FC236}">
                <a16:creationId xmlns:a16="http://schemas.microsoft.com/office/drawing/2014/main" id="{1EB35478-EC37-4919-A775-0598FB78A38A}"/>
              </a:ext>
            </a:extLst>
          </p:cNvPr>
          <p:cNvCxnSpPr/>
          <p:nvPr/>
        </p:nvCxnSpPr>
        <p:spPr>
          <a:xfrm flipV="1">
            <a:off x="1619633" y="4192148"/>
            <a:ext cx="1878636" cy="10725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3A8BB0-9B6E-4085-843D-DA1508FCB0F5}"/>
              </a:ext>
            </a:extLst>
          </p:cNvPr>
          <p:cNvCxnSpPr/>
          <p:nvPr/>
        </p:nvCxnSpPr>
        <p:spPr>
          <a:xfrm>
            <a:off x="2583889" y="3636358"/>
            <a:ext cx="0" cy="21841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98ABBD8F-335E-47E8-934B-7B1C25CBC871}"/>
              </a:ext>
            </a:extLst>
          </p:cNvPr>
          <p:cNvSpPr/>
          <p:nvPr/>
        </p:nvSpPr>
        <p:spPr>
          <a:xfrm>
            <a:off x="2505773" y="3544624"/>
            <a:ext cx="137160" cy="13716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037ABE5-18AA-490B-BEC1-C91B44E6DED5}"/>
              </a:ext>
            </a:extLst>
          </p:cNvPr>
          <p:cNvSpPr/>
          <p:nvPr/>
        </p:nvSpPr>
        <p:spPr>
          <a:xfrm>
            <a:off x="2505773" y="5735632"/>
            <a:ext cx="137160" cy="137160"/>
          </a:xfrm>
          <a:prstGeom prst="ellipse">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B5BB1F7-F5AF-4DB1-A5A0-1F38840DE879}"/>
              </a:ext>
            </a:extLst>
          </p:cNvPr>
          <p:cNvCxnSpPr>
            <a:cxnSpLocks/>
          </p:cNvCxnSpPr>
          <p:nvPr/>
        </p:nvCxnSpPr>
        <p:spPr>
          <a:xfrm>
            <a:off x="2521695" y="4665961"/>
            <a:ext cx="947344" cy="50314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1" name="Object 10">
            <a:extLst>
              <a:ext uri="{FF2B5EF4-FFF2-40B4-BE49-F238E27FC236}">
                <a16:creationId xmlns:a16="http://schemas.microsoft.com/office/drawing/2014/main" id="{3AC08F51-2DD6-4365-9074-D368CD8B6F37}"/>
              </a:ext>
            </a:extLst>
          </p:cNvPr>
          <p:cNvGraphicFramePr>
            <a:graphicFrameLocks noChangeAspect="1"/>
          </p:cNvGraphicFramePr>
          <p:nvPr/>
        </p:nvGraphicFramePr>
        <p:xfrm>
          <a:off x="1056198" y="5230856"/>
          <a:ext cx="746125" cy="469900"/>
        </p:xfrm>
        <a:graphic>
          <a:graphicData uri="http://schemas.openxmlformats.org/presentationml/2006/ole">
            <mc:AlternateContent xmlns:mc="http://schemas.openxmlformats.org/markup-compatibility/2006">
              <mc:Choice xmlns:v="urn:schemas-microsoft-com:vml" Requires="v">
                <p:oleObj name="Equation" r:id="rId4" imgW="380880" imgH="241200" progId="Equation.DSMT4">
                  <p:embed/>
                </p:oleObj>
              </mc:Choice>
              <mc:Fallback>
                <p:oleObj name="Equation" r:id="rId4" imgW="380880" imgH="241200" progId="Equation.DSMT4">
                  <p:embed/>
                  <p:pic>
                    <p:nvPicPr>
                      <p:cNvPr id="11" name="Object 10">
                        <a:extLst>
                          <a:ext uri="{FF2B5EF4-FFF2-40B4-BE49-F238E27FC236}">
                            <a16:creationId xmlns:a16="http://schemas.microsoft.com/office/drawing/2014/main" id="{3AC08F51-2DD6-4365-9074-D368CD8B6F37}"/>
                          </a:ext>
                        </a:extLst>
                      </p:cNvPr>
                      <p:cNvPicPr/>
                      <p:nvPr/>
                    </p:nvPicPr>
                    <p:blipFill>
                      <a:blip r:embed="rId5"/>
                      <a:stretch>
                        <a:fillRect/>
                      </a:stretch>
                    </p:blipFill>
                    <p:spPr>
                      <a:xfrm>
                        <a:off x="1056198" y="5230856"/>
                        <a:ext cx="746125" cy="4699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C49A02A2-AE9D-41FF-858D-5C5156E56DB2}"/>
              </a:ext>
            </a:extLst>
          </p:cNvPr>
          <p:cNvGraphicFramePr>
            <a:graphicFrameLocks noChangeAspect="1"/>
          </p:cNvGraphicFramePr>
          <p:nvPr/>
        </p:nvGraphicFramePr>
        <p:xfrm>
          <a:off x="3642317" y="3795713"/>
          <a:ext cx="746125" cy="469900"/>
        </p:xfrm>
        <a:graphic>
          <a:graphicData uri="http://schemas.openxmlformats.org/presentationml/2006/ole">
            <mc:AlternateContent xmlns:mc="http://schemas.openxmlformats.org/markup-compatibility/2006">
              <mc:Choice xmlns:v="urn:schemas-microsoft-com:vml" Requires="v">
                <p:oleObj name="Equation" r:id="rId6" imgW="380880" imgH="241200" progId="Equation.DSMT4">
                  <p:embed/>
                </p:oleObj>
              </mc:Choice>
              <mc:Fallback>
                <p:oleObj name="Equation" r:id="rId6" imgW="380880" imgH="241200" progId="Equation.DSMT4">
                  <p:embed/>
                  <p:pic>
                    <p:nvPicPr>
                      <p:cNvPr id="12" name="Object 11">
                        <a:extLst>
                          <a:ext uri="{FF2B5EF4-FFF2-40B4-BE49-F238E27FC236}">
                            <a16:creationId xmlns:a16="http://schemas.microsoft.com/office/drawing/2014/main" id="{C49A02A2-AE9D-41FF-858D-5C5156E56DB2}"/>
                          </a:ext>
                        </a:extLst>
                      </p:cNvPr>
                      <p:cNvPicPr/>
                      <p:nvPr/>
                    </p:nvPicPr>
                    <p:blipFill>
                      <a:blip r:embed="rId7"/>
                      <a:stretch>
                        <a:fillRect/>
                      </a:stretch>
                    </p:blipFill>
                    <p:spPr>
                      <a:xfrm>
                        <a:off x="3642317" y="3795713"/>
                        <a:ext cx="746125" cy="4699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5B714EE7-E416-4CCD-92FD-83906B1DA742}"/>
              </a:ext>
            </a:extLst>
          </p:cNvPr>
          <p:cNvGraphicFramePr>
            <a:graphicFrameLocks noChangeAspect="1"/>
          </p:cNvGraphicFramePr>
          <p:nvPr/>
        </p:nvGraphicFramePr>
        <p:xfrm>
          <a:off x="3642316" y="5228758"/>
          <a:ext cx="746125" cy="469900"/>
        </p:xfrm>
        <a:graphic>
          <a:graphicData uri="http://schemas.openxmlformats.org/presentationml/2006/ole">
            <mc:AlternateContent xmlns:mc="http://schemas.openxmlformats.org/markup-compatibility/2006">
              <mc:Choice xmlns:v="urn:schemas-microsoft-com:vml" Requires="v">
                <p:oleObj name="Equation" r:id="rId8" imgW="380880" imgH="241200" progId="Equation.DSMT4">
                  <p:embed/>
                </p:oleObj>
              </mc:Choice>
              <mc:Fallback>
                <p:oleObj name="Equation" r:id="rId8" imgW="380880" imgH="241200" progId="Equation.DSMT4">
                  <p:embed/>
                  <p:pic>
                    <p:nvPicPr>
                      <p:cNvPr id="13" name="Object 12">
                        <a:extLst>
                          <a:ext uri="{FF2B5EF4-FFF2-40B4-BE49-F238E27FC236}">
                            <a16:creationId xmlns:a16="http://schemas.microsoft.com/office/drawing/2014/main" id="{5B714EE7-E416-4CCD-92FD-83906B1DA742}"/>
                          </a:ext>
                        </a:extLst>
                      </p:cNvPr>
                      <p:cNvPicPr/>
                      <p:nvPr/>
                    </p:nvPicPr>
                    <p:blipFill>
                      <a:blip r:embed="rId9"/>
                      <a:stretch>
                        <a:fillRect/>
                      </a:stretch>
                    </p:blipFill>
                    <p:spPr>
                      <a:xfrm>
                        <a:off x="3642316" y="5228758"/>
                        <a:ext cx="746125" cy="46990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44D1E127-3C30-4385-ACA7-0D44C8A9D217}"/>
              </a:ext>
            </a:extLst>
          </p:cNvPr>
          <p:cNvGraphicFramePr>
            <a:graphicFrameLocks noChangeAspect="1"/>
          </p:cNvGraphicFramePr>
          <p:nvPr/>
        </p:nvGraphicFramePr>
        <p:xfrm>
          <a:off x="2211898" y="2994069"/>
          <a:ext cx="744538" cy="469900"/>
        </p:xfrm>
        <a:graphic>
          <a:graphicData uri="http://schemas.openxmlformats.org/presentationml/2006/ole">
            <mc:AlternateContent xmlns:mc="http://schemas.openxmlformats.org/markup-compatibility/2006">
              <mc:Choice xmlns:v="urn:schemas-microsoft-com:vml" Requires="v">
                <p:oleObj name="Equation" r:id="rId10" imgW="380880" imgH="241200" progId="Equation.DSMT4">
                  <p:embed/>
                </p:oleObj>
              </mc:Choice>
              <mc:Fallback>
                <p:oleObj name="Equation" r:id="rId10" imgW="380880" imgH="241200" progId="Equation.DSMT4">
                  <p:embed/>
                  <p:pic>
                    <p:nvPicPr>
                      <p:cNvPr id="15" name="Object 14">
                        <a:extLst>
                          <a:ext uri="{FF2B5EF4-FFF2-40B4-BE49-F238E27FC236}">
                            <a16:creationId xmlns:a16="http://schemas.microsoft.com/office/drawing/2014/main" id="{44D1E127-3C30-4385-ACA7-0D44C8A9D217}"/>
                          </a:ext>
                        </a:extLst>
                      </p:cNvPr>
                      <p:cNvPicPr/>
                      <p:nvPr/>
                    </p:nvPicPr>
                    <p:blipFill>
                      <a:blip r:embed="rId11"/>
                      <a:stretch>
                        <a:fillRect/>
                      </a:stretch>
                    </p:blipFill>
                    <p:spPr>
                      <a:xfrm>
                        <a:off x="2211898" y="2994069"/>
                        <a:ext cx="744538" cy="46990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BE7DEA66-03F2-45D4-A1F2-60C23750AADC}"/>
              </a:ext>
            </a:extLst>
          </p:cNvPr>
          <p:cNvGraphicFramePr>
            <a:graphicFrameLocks noChangeAspect="1"/>
          </p:cNvGraphicFramePr>
          <p:nvPr/>
        </p:nvGraphicFramePr>
        <p:xfrm>
          <a:off x="2265079" y="5754417"/>
          <a:ext cx="744538" cy="469900"/>
        </p:xfrm>
        <a:graphic>
          <a:graphicData uri="http://schemas.openxmlformats.org/presentationml/2006/ole">
            <mc:AlternateContent xmlns:mc="http://schemas.openxmlformats.org/markup-compatibility/2006">
              <mc:Choice xmlns:v="urn:schemas-microsoft-com:vml" Requires="v">
                <p:oleObj name="Equation" r:id="rId12" imgW="380880" imgH="241200" progId="Equation.DSMT4">
                  <p:embed/>
                </p:oleObj>
              </mc:Choice>
              <mc:Fallback>
                <p:oleObj name="Equation" r:id="rId12" imgW="380880" imgH="241200" progId="Equation.DSMT4">
                  <p:embed/>
                  <p:pic>
                    <p:nvPicPr>
                      <p:cNvPr id="16" name="Object 15">
                        <a:extLst>
                          <a:ext uri="{FF2B5EF4-FFF2-40B4-BE49-F238E27FC236}">
                            <a16:creationId xmlns:a16="http://schemas.microsoft.com/office/drawing/2014/main" id="{BE7DEA66-03F2-45D4-A1F2-60C23750AADC}"/>
                          </a:ext>
                        </a:extLst>
                      </p:cNvPr>
                      <p:cNvPicPr/>
                      <p:nvPr/>
                    </p:nvPicPr>
                    <p:blipFill>
                      <a:blip r:embed="rId13"/>
                      <a:stretch>
                        <a:fillRect/>
                      </a:stretch>
                    </p:blipFill>
                    <p:spPr>
                      <a:xfrm>
                        <a:off x="2265079" y="5754417"/>
                        <a:ext cx="744538" cy="469900"/>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A22870B9-C473-4172-91F2-D61543ED2162}"/>
              </a:ext>
            </a:extLst>
          </p:cNvPr>
          <p:cNvCxnSpPr>
            <a:cxnSpLocks/>
          </p:cNvCxnSpPr>
          <p:nvPr/>
        </p:nvCxnSpPr>
        <p:spPr>
          <a:xfrm flipV="1">
            <a:off x="1605493" y="4185157"/>
            <a:ext cx="1919341" cy="10651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164FEF15-C2F4-4636-9055-4D34B406157A}"/>
              </a:ext>
            </a:extLst>
          </p:cNvPr>
          <p:cNvSpPr/>
          <p:nvPr/>
        </p:nvSpPr>
        <p:spPr>
          <a:xfrm>
            <a:off x="1559792" y="5181694"/>
            <a:ext cx="137160" cy="13716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Object 18">
            <a:extLst>
              <a:ext uri="{FF2B5EF4-FFF2-40B4-BE49-F238E27FC236}">
                <a16:creationId xmlns:a16="http://schemas.microsoft.com/office/drawing/2014/main" id="{E9A923DD-F2CF-42A9-B417-D5CB0BD32687}"/>
              </a:ext>
            </a:extLst>
          </p:cNvPr>
          <p:cNvGraphicFramePr>
            <a:graphicFrameLocks noChangeAspect="1"/>
          </p:cNvGraphicFramePr>
          <p:nvPr/>
        </p:nvGraphicFramePr>
        <p:xfrm>
          <a:off x="2583889" y="4805530"/>
          <a:ext cx="595472" cy="469742"/>
        </p:xfrm>
        <a:graphic>
          <a:graphicData uri="http://schemas.openxmlformats.org/presentationml/2006/ole">
            <mc:AlternateContent xmlns:mc="http://schemas.openxmlformats.org/markup-compatibility/2006">
              <mc:Choice xmlns:v="urn:schemas-microsoft-com:vml" Requires="v">
                <p:oleObj name="Equation" r:id="rId14" imgW="304560" imgH="241200" progId="Equation.DSMT4">
                  <p:embed/>
                </p:oleObj>
              </mc:Choice>
              <mc:Fallback>
                <p:oleObj name="Equation" r:id="rId14" imgW="304560" imgH="241200" progId="Equation.DSMT4">
                  <p:embed/>
                  <p:pic>
                    <p:nvPicPr>
                      <p:cNvPr id="19" name="Object 18">
                        <a:extLst>
                          <a:ext uri="{FF2B5EF4-FFF2-40B4-BE49-F238E27FC236}">
                            <a16:creationId xmlns:a16="http://schemas.microsoft.com/office/drawing/2014/main" id="{E9A923DD-F2CF-42A9-B417-D5CB0BD32687}"/>
                          </a:ext>
                        </a:extLst>
                      </p:cNvPr>
                      <p:cNvPicPr/>
                      <p:nvPr/>
                    </p:nvPicPr>
                    <p:blipFill>
                      <a:blip r:embed="rId15"/>
                      <a:stretch>
                        <a:fillRect/>
                      </a:stretch>
                    </p:blipFill>
                    <p:spPr>
                      <a:xfrm>
                        <a:off x="2583889" y="4805530"/>
                        <a:ext cx="595472" cy="469742"/>
                      </a:xfrm>
                      <a:prstGeom prst="rect">
                        <a:avLst/>
                      </a:prstGeom>
                    </p:spPr>
                  </p:pic>
                </p:oleObj>
              </mc:Fallback>
            </mc:AlternateContent>
          </a:graphicData>
        </a:graphic>
      </p:graphicFrame>
      <p:sp>
        <p:nvSpPr>
          <p:cNvPr id="20" name="Oval 19">
            <a:extLst>
              <a:ext uri="{FF2B5EF4-FFF2-40B4-BE49-F238E27FC236}">
                <a16:creationId xmlns:a16="http://schemas.microsoft.com/office/drawing/2014/main" id="{38430B61-61F8-4F65-B8AD-4E4A791348AC}"/>
              </a:ext>
            </a:extLst>
          </p:cNvPr>
          <p:cNvSpPr/>
          <p:nvPr/>
        </p:nvSpPr>
        <p:spPr>
          <a:xfrm>
            <a:off x="3470827" y="4098479"/>
            <a:ext cx="137160" cy="13716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825692FA-41EE-4B24-AD46-ECA947C31751}"/>
              </a:ext>
            </a:extLst>
          </p:cNvPr>
          <p:cNvCxnSpPr>
            <a:cxnSpLocks/>
          </p:cNvCxnSpPr>
          <p:nvPr/>
        </p:nvCxnSpPr>
        <p:spPr>
          <a:xfrm>
            <a:off x="2547444" y="4680742"/>
            <a:ext cx="984460" cy="54114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D2B5776A-E641-44A6-AFF3-E6D81816C735}"/>
              </a:ext>
            </a:extLst>
          </p:cNvPr>
          <p:cNvSpPr/>
          <p:nvPr/>
        </p:nvSpPr>
        <p:spPr>
          <a:xfrm>
            <a:off x="3417808" y="5112972"/>
            <a:ext cx="137160" cy="137160"/>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87741C1-1A90-4765-A002-258CC8A2A362}"/>
              </a:ext>
            </a:extLst>
          </p:cNvPr>
          <p:cNvSpPr/>
          <p:nvPr/>
        </p:nvSpPr>
        <p:spPr>
          <a:xfrm>
            <a:off x="2516698" y="4633802"/>
            <a:ext cx="137160" cy="13716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2" name="Object 12">
            <a:extLst>
              <a:ext uri="{FF2B5EF4-FFF2-40B4-BE49-F238E27FC236}">
                <a16:creationId xmlns:a16="http://schemas.microsoft.com/office/drawing/2014/main" id="{470279CE-F4A2-487D-A1FC-7FEC5D4A2A69}"/>
              </a:ext>
            </a:extLst>
          </p:cNvPr>
          <p:cNvGraphicFramePr>
            <a:graphicFrameLocks noChangeAspect="1"/>
          </p:cNvGraphicFramePr>
          <p:nvPr>
            <p:extLst>
              <p:ext uri="{D42A27DB-BD31-4B8C-83A1-F6EECF244321}">
                <p14:modId xmlns:p14="http://schemas.microsoft.com/office/powerpoint/2010/main" val="3702266081"/>
              </p:ext>
            </p:extLst>
          </p:nvPr>
        </p:nvGraphicFramePr>
        <p:xfrm>
          <a:off x="825165" y="2306638"/>
          <a:ext cx="6169025" cy="782637"/>
        </p:xfrm>
        <a:graphic>
          <a:graphicData uri="http://schemas.openxmlformats.org/presentationml/2006/ole">
            <mc:AlternateContent xmlns:mc="http://schemas.openxmlformats.org/markup-compatibility/2006">
              <mc:Choice xmlns:v="urn:schemas-microsoft-com:vml" Requires="v">
                <p:oleObj name="Equation" r:id="rId16" imgW="3098520" imgH="393480" progId="Equation.DSMT4">
                  <p:embed/>
                </p:oleObj>
              </mc:Choice>
              <mc:Fallback>
                <p:oleObj name="Equation" r:id="rId16" imgW="3098520" imgH="393480" progId="Equation.DSMT4">
                  <p:embed/>
                  <p:pic>
                    <p:nvPicPr>
                      <p:cNvPr id="52" name="Object 12">
                        <a:extLst>
                          <a:ext uri="{FF2B5EF4-FFF2-40B4-BE49-F238E27FC236}">
                            <a16:creationId xmlns:a16="http://schemas.microsoft.com/office/drawing/2014/main" id="{470279CE-F4A2-487D-A1FC-7FEC5D4A2A69}"/>
                          </a:ext>
                        </a:extLst>
                      </p:cNvPr>
                      <p:cNvPicPr>
                        <a:picLocks noChangeAspect="1" noChangeArrowheads="1"/>
                      </p:cNvPicPr>
                      <p:nvPr/>
                    </p:nvPicPr>
                    <p:blipFill>
                      <a:blip r:embed="rId17"/>
                      <a:srcRect/>
                      <a:stretch>
                        <a:fillRect/>
                      </a:stretch>
                    </p:blipFill>
                    <p:spPr bwMode="auto">
                      <a:xfrm>
                        <a:off x="825165" y="2306638"/>
                        <a:ext cx="6169025" cy="782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3" name="Audio 22">
            <a:hlinkClick r:id="" action="ppaction://media"/>
            <a:extLst>
              <a:ext uri="{FF2B5EF4-FFF2-40B4-BE49-F238E27FC236}">
                <a16:creationId xmlns:a16="http://schemas.microsoft.com/office/drawing/2014/main" id="{B3A24F9A-10A2-41BF-AC64-3A97702C1F22}"/>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86036582"/>
      </p:ext>
    </p:extLst>
  </p:cSld>
  <p:clrMapOvr>
    <a:masterClrMapping/>
  </p:clrMapOvr>
  <mc:AlternateContent xmlns:mc="http://schemas.openxmlformats.org/markup-compatibility/2006">
    <mc:Choice xmlns:p14="http://schemas.microsoft.com/office/powerpoint/2010/main" Requires="p14">
      <p:transition spd="slow" p14:dur="2000" advTm="54387"/>
    </mc:Choice>
    <mc:Fallback>
      <p:transition spd="slow" advTm="54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0AC84-6841-4B15-AEBD-BF0054A48803}"/>
              </a:ext>
            </a:extLst>
          </p:cNvPr>
          <p:cNvSpPr>
            <a:spLocks noGrp="1"/>
          </p:cNvSpPr>
          <p:nvPr>
            <p:ph type="title"/>
          </p:nvPr>
        </p:nvSpPr>
        <p:spPr/>
        <p:txBody>
          <a:bodyPr/>
          <a:lstStyle/>
          <a:p>
            <a:r>
              <a:rPr lang="en-US" dirty="0"/>
              <a:t>In two dimensions</a:t>
            </a:r>
          </a:p>
        </p:txBody>
      </p:sp>
      <p:sp>
        <p:nvSpPr>
          <p:cNvPr id="3" name="Content Placeholder 2">
            <a:extLst>
              <a:ext uri="{FF2B5EF4-FFF2-40B4-BE49-F238E27FC236}">
                <a16:creationId xmlns:a16="http://schemas.microsoft.com/office/drawing/2014/main" id="{F6681DF3-8E7F-4148-BAF4-25C36DFEB22F}"/>
              </a:ext>
            </a:extLst>
          </p:cNvPr>
          <p:cNvSpPr>
            <a:spLocks noGrp="1"/>
          </p:cNvSpPr>
          <p:nvPr>
            <p:ph idx="1"/>
          </p:nvPr>
        </p:nvSpPr>
        <p:spPr/>
        <p:txBody>
          <a:bodyPr/>
          <a:lstStyle/>
          <a:p>
            <a:r>
              <a:rPr lang="en-US" dirty="0"/>
              <a:t>Visualizing this:</a:t>
            </a:r>
          </a:p>
        </p:txBody>
      </p:sp>
      <p:sp>
        <p:nvSpPr>
          <p:cNvPr id="4" name="Footer Placeholder 3">
            <a:extLst>
              <a:ext uri="{FF2B5EF4-FFF2-40B4-BE49-F238E27FC236}">
                <a16:creationId xmlns:a16="http://schemas.microsoft.com/office/drawing/2014/main" id="{4C237F82-5010-41A0-915A-2E7AE8B79A59}"/>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54EE8892-832C-4F6A-A865-800241CBB123}"/>
              </a:ext>
            </a:extLst>
          </p:cNvPr>
          <p:cNvSpPr>
            <a:spLocks noGrp="1"/>
          </p:cNvSpPr>
          <p:nvPr>
            <p:ph type="sldNum" sz="quarter" idx="12"/>
          </p:nvPr>
        </p:nvSpPr>
        <p:spPr/>
        <p:txBody>
          <a:bodyPr/>
          <a:lstStyle/>
          <a:p>
            <a:fld id="{42EF6DC8-DA9C-4533-8A40-BB00A2545AF8}" type="slidenum">
              <a:rPr lang="en-CA" smtClean="0"/>
              <a:pPr/>
              <a:t>13</a:t>
            </a:fld>
            <a:endParaRPr lang="en-CA"/>
          </a:p>
        </p:txBody>
      </p:sp>
      <p:cxnSp>
        <p:nvCxnSpPr>
          <p:cNvPr id="25" name="Straight Connector 24">
            <a:extLst>
              <a:ext uri="{FF2B5EF4-FFF2-40B4-BE49-F238E27FC236}">
                <a16:creationId xmlns:a16="http://schemas.microsoft.com/office/drawing/2014/main" id="{46734BBD-FA54-42B2-BF6F-1738AC401900}"/>
              </a:ext>
            </a:extLst>
          </p:cNvPr>
          <p:cNvCxnSpPr/>
          <p:nvPr/>
        </p:nvCxnSpPr>
        <p:spPr>
          <a:xfrm flipV="1">
            <a:off x="1621034" y="4198299"/>
            <a:ext cx="1878636" cy="10725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9B66096-22CE-4F28-913E-CB43A454C52F}"/>
              </a:ext>
            </a:extLst>
          </p:cNvPr>
          <p:cNvCxnSpPr/>
          <p:nvPr/>
        </p:nvCxnSpPr>
        <p:spPr>
          <a:xfrm>
            <a:off x="2585290" y="3642509"/>
            <a:ext cx="0" cy="21841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F4057FF1-578F-422E-939F-25C22EA21407}"/>
              </a:ext>
            </a:extLst>
          </p:cNvPr>
          <p:cNvSpPr/>
          <p:nvPr/>
        </p:nvSpPr>
        <p:spPr>
          <a:xfrm>
            <a:off x="2507174" y="3550775"/>
            <a:ext cx="137160" cy="13716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EADEE52-7D5A-4D7D-A186-4782971381A1}"/>
              </a:ext>
            </a:extLst>
          </p:cNvPr>
          <p:cNvSpPr/>
          <p:nvPr/>
        </p:nvSpPr>
        <p:spPr>
          <a:xfrm>
            <a:off x="2507174" y="5741783"/>
            <a:ext cx="137160" cy="13716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1D06E682-8C46-48B6-B3C0-FF7D2822DA11}"/>
              </a:ext>
            </a:extLst>
          </p:cNvPr>
          <p:cNvCxnSpPr>
            <a:cxnSpLocks/>
          </p:cNvCxnSpPr>
          <p:nvPr/>
        </p:nvCxnSpPr>
        <p:spPr>
          <a:xfrm>
            <a:off x="1642165" y="4247596"/>
            <a:ext cx="1843365" cy="91559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30" name="Object 29">
            <a:extLst>
              <a:ext uri="{FF2B5EF4-FFF2-40B4-BE49-F238E27FC236}">
                <a16:creationId xmlns:a16="http://schemas.microsoft.com/office/drawing/2014/main" id="{5676BCF7-51A5-457B-B01B-FEE6A57C3B3F}"/>
              </a:ext>
            </a:extLst>
          </p:cNvPr>
          <p:cNvGraphicFramePr>
            <a:graphicFrameLocks noChangeAspect="1"/>
          </p:cNvGraphicFramePr>
          <p:nvPr>
            <p:extLst>
              <p:ext uri="{D42A27DB-BD31-4B8C-83A1-F6EECF244321}">
                <p14:modId xmlns:p14="http://schemas.microsoft.com/office/powerpoint/2010/main" val="3495114034"/>
              </p:ext>
            </p:extLst>
          </p:nvPr>
        </p:nvGraphicFramePr>
        <p:xfrm>
          <a:off x="1057599" y="5237007"/>
          <a:ext cx="746125" cy="469900"/>
        </p:xfrm>
        <a:graphic>
          <a:graphicData uri="http://schemas.openxmlformats.org/presentationml/2006/ole">
            <mc:AlternateContent xmlns:mc="http://schemas.openxmlformats.org/markup-compatibility/2006">
              <mc:Choice xmlns:v="urn:schemas-microsoft-com:vml" Requires="v">
                <p:oleObj name="Equation" r:id="rId4" imgW="380880" imgH="241200" progId="Equation.DSMT4">
                  <p:embed/>
                </p:oleObj>
              </mc:Choice>
              <mc:Fallback>
                <p:oleObj name="Equation" r:id="rId4" imgW="380880" imgH="241200" progId="Equation.DSMT4">
                  <p:embed/>
                  <p:pic>
                    <p:nvPicPr>
                      <p:cNvPr id="30" name="Object 29">
                        <a:extLst>
                          <a:ext uri="{FF2B5EF4-FFF2-40B4-BE49-F238E27FC236}">
                            <a16:creationId xmlns:a16="http://schemas.microsoft.com/office/drawing/2014/main" id="{5676BCF7-51A5-457B-B01B-FEE6A57C3B3F}"/>
                          </a:ext>
                        </a:extLst>
                      </p:cNvPr>
                      <p:cNvPicPr/>
                      <p:nvPr/>
                    </p:nvPicPr>
                    <p:blipFill>
                      <a:blip r:embed="rId5"/>
                      <a:stretch>
                        <a:fillRect/>
                      </a:stretch>
                    </p:blipFill>
                    <p:spPr>
                      <a:xfrm>
                        <a:off x="1057599" y="5237007"/>
                        <a:ext cx="746125" cy="469900"/>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3FA1FE84-611D-4A08-8AB3-06A049F99988}"/>
              </a:ext>
            </a:extLst>
          </p:cNvPr>
          <p:cNvGraphicFramePr>
            <a:graphicFrameLocks noChangeAspect="1"/>
          </p:cNvGraphicFramePr>
          <p:nvPr>
            <p:extLst>
              <p:ext uri="{D42A27DB-BD31-4B8C-83A1-F6EECF244321}">
                <p14:modId xmlns:p14="http://schemas.microsoft.com/office/powerpoint/2010/main" val="2271796924"/>
              </p:ext>
            </p:extLst>
          </p:nvPr>
        </p:nvGraphicFramePr>
        <p:xfrm>
          <a:off x="3643718" y="3801864"/>
          <a:ext cx="746125" cy="469900"/>
        </p:xfrm>
        <a:graphic>
          <a:graphicData uri="http://schemas.openxmlformats.org/presentationml/2006/ole">
            <mc:AlternateContent xmlns:mc="http://schemas.openxmlformats.org/markup-compatibility/2006">
              <mc:Choice xmlns:v="urn:schemas-microsoft-com:vml" Requires="v">
                <p:oleObj name="Equation" r:id="rId6" imgW="380880" imgH="241200" progId="Equation.DSMT4">
                  <p:embed/>
                </p:oleObj>
              </mc:Choice>
              <mc:Fallback>
                <p:oleObj name="Equation" r:id="rId6" imgW="380880" imgH="241200" progId="Equation.DSMT4">
                  <p:embed/>
                  <p:pic>
                    <p:nvPicPr>
                      <p:cNvPr id="31" name="Object 30">
                        <a:extLst>
                          <a:ext uri="{FF2B5EF4-FFF2-40B4-BE49-F238E27FC236}">
                            <a16:creationId xmlns:a16="http://schemas.microsoft.com/office/drawing/2014/main" id="{3FA1FE84-611D-4A08-8AB3-06A049F99988}"/>
                          </a:ext>
                        </a:extLst>
                      </p:cNvPr>
                      <p:cNvPicPr/>
                      <p:nvPr/>
                    </p:nvPicPr>
                    <p:blipFill>
                      <a:blip r:embed="rId7"/>
                      <a:stretch>
                        <a:fillRect/>
                      </a:stretch>
                    </p:blipFill>
                    <p:spPr>
                      <a:xfrm>
                        <a:off x="3643718" y="3801864"/>
                        <a:ext cx="746125" cy="469900"/>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285763A9-37DC-47D1-9059-373047D8E203}"/>
              </a:ext>
            </a:extLst>
          </p:cNvPr>
          <p:cNvGraphicFramePr>
            <a:graphicFrameLocks noChangeAspect="1"/>
          </p:cNvGraphicFramePr>
          <p:nvPr>
            <p:extLst>
              <p:ext uri="{D42A27DB-BD31-4B8C-83A1-F6EECF244321}">
                <p14:modId xmlns:p14="http://schemas.microsoft.com/office/powerpoint/2010/main" val="1277637405"/>
              </p:ext>
            </p:extLst>
          </p:nvPr>
        </p:nvGraphicFramePr>
        <p:xfrm>
          <a:off x="3643717" y="5234909"/>
          <a:ext cx="746125" cy="469900"/>
        </p:xfrm>
        <a:graphic>
          <a:graphicData uri="http://schemas.openxmlformats.org/presentationml/2006/ole">
            <mc:AlternateContent xmlns:mc="http://schemas.openxmlformats.org/markup-compatibility/2006">
              <mc:Choice xmlns:v="urn:schemas-microsoft-com:vml" Requires="v">
                <p:oleObj name="Equation" r:id="rId8" imgW="380880" imgH="241200" progId="Equation.DSMT4">
                  <p:embed/>
                </p:oleObj>
              </mc:Choice>
              <mc:Fallback>
                <p:oleObj name="Equation" r:id="rId8" imgW="380880" imgH="241200" progId="Equation.DSMT4">
                  <p:embed/>
                  <p:pic>
                    <p:nvPicPr>
                      <p:cNvPr id="32" name="Object 31">
                        <a:extLst>
                          <a:ext uri="{FF2B5EF4-FFF2-40B4-BE49-F238E27FC236}">
                            <a16:creationId xmlns:a16="http://schemas.microsoft.com/office/drawing/2014/main" id="{285763A9-37DC-47D1-9059-373047D8E203}"/>
                          </a:ext>
                        </a:extLst>
                      </p:cNvPr>
                      <p:cNvPicPr/>
                      <p:nvPr/>
                    </p:nvPicPr>
                    <p:blipFill>
                      <a:blip r:embed="rId9"/>
                      <a:stretch>
                        <a:fillRect/>
                      </a:stretch>
                    </p:blipFill>
                    <p:spPr>
                      <a:xfrm>
                        <a:off x="3643717" y="5234909"/>
                        <a:ext cx="746125" cy="469900"/>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BE23181D-957D-4E99-ADCC-CA51E6AC4661}"/>
              </a:ext>
            </a:extLst>
          </p:cNvPr>
          <p:cNvGraphicFramePr>
            <a:graphicFrameLocks noChangeAspect="1"/>
          </p:cNvGraphicFramePr>
          <p:nvPr>
            <p:extLst>
              <p:ext uri="{D42A27DB-BD31-4B8C-83A1-F6EECF244321}">
                <p14:modId xmlns:p14="http://schemas.microsoft.com/office/powerpoint/2010/main" val="1939002366"/>
              </p:ext>
            </p:extLst>
          </p:nvPr>
        </p:nvGraphicFramePr>
        <p:xfrm>
          <a:off x="1065987" y="3672779"/>
          <a:ext cx="746125" cy="469900"/>
        </p:xfrm>
        <a:graphic>
          <a:graphicData uri="http://schemas.openxmlformats.org/presentationml/2006/ole">
            <mc:AlternateContent xmlns:mc="http://schemas.openxmlformats.org/markup-compatibility/2006">
              <mc:Choice xmlns:v="urn:schemas-microsoft-com:vml" Requires="v">
                <p:oleObj name="Equation" r:id="rId10" imgW="380880" imgH="241200" progId="Equation.DSMT4">
                  <p:embed/>
                </p:oleObj>
              </mc:Choice>
              <mc:Fallback>
                <p:oleObj name="Equation" r:id="rId10" imgW="380880" imgH="241200" progId="Equation.DSMT4">
                  <p:embed/>
                  <p:pic>
                    <p:nvPicPr>
                      <p:cNvPr id="33" name="Object 32">
                        <a:extLst>
                          <a:ext uri="{FF2B5EF4-FFF2-40B4-BE49-F238E27FC236}">
                            <a16:creationId xmlns:a16="http://schemas.microsoft.com/office/drawing/2014/main" id="{BE23181D-957D-4E99-ADCC-CA51E6AC4661}"/>
                          </a:ext>
                        </a:extLst>
                      </p:cNvPr>
                      <p:cNvPicPr/>
                      <p:nvPr/>
                    </p:nvPicPr>
                    <p:blipFill>
                      <a:blip r:embed="rId11"/>
                      <a:stretch>
                        <a:fillRect/>
                      </a:stretch>
                    </p:blipFill>
                    <p:spPr>
                      <a:xfrm>
                        <a:off x="1065987" y="3672779"/>
                        <a:ext cx="746125" cy="469900"/>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id="{65A9313E-AF43-4271-958C-661D76A01B5C}"/>
              </a:ext>
            </a:extLst>
          </p:cNvPr>
          <p:cNvGraphicFramePr>
            <a:graphicFrameLocks noChangeAspect="1"/>
          </p:cNvGraphicFramePr>
          <p:nvPr>
            <p:extLst>
              <p:ext uri="{D42A27DB-BD31-4B8C-83A1-F6EECF244321}">
                <p14:modId xmlns:p14="http://schemas.microsoft.com/office/powerpoint/2010/main" val="3229274642"/>
              </p:ext>
            </p:extLst>
          </p:nvPr>
        </p:nvGraphicFramePr>
        <p:xfrm>
          <a:off x="2266480" y="5760568"/>
          <a:ext cx="744538" cy="469900"/>
        </p:xfrm>
        <a:graphic>
          <a:graphicData uri="http://schemas.openxmlformats.org/presentationml/2006/ole">
            <mc:AlternateContent xmlns:mc="http://schemas.openxmlformats.org/markup-compatibility/2006">
              <mc:Choice xmlns:v="urn:schemas-microsoft-com:vml" Requires="v">
                <p:oleObj name="Equation" r:id="rId12" imgW="380880" imgH="241200" progId="Equation.DSMT4">
                  <p:embed/>
                </p:oleObj>
              </mc:Choice>
              <mc:Fallback>
                <p:oleObj name="Equation" r:id="rId12" imgW="380880" imgH="241200" progId="Equation.DSMT4">
                  <p:embed/>
                  <p:pic>
                    <p:nvPicPr>
                      <p:cNvPr id="35" name="Object 34">
                        <a:extLst>
                          <a:ext uri="{FF2B5EF4-FFF2-40B4-BE49-F238E27FC236}">
                            <a16:creationId xmlns:a16="http://schemas.microsoft.com/office/drawing/2014/main" id="{65A9313E-AF43-4271-958C-661D76A01B5C}"/>
                          </a:ext>
                        </a:extLst>
                      </p:cNvPr>
                      <p:cNvPicPr/>
                      <p:nvPr/>
                    </p:nvPicPr>
                    <p:blipFill>
                      <a:blip r:embed="rId13"/>
                      <a:stretch>
                        <a:fillRect/>
                      </a:stretch>
                    </p:blipFill>
                    <p:spPr>
                      <a:xfrm>
                        <a:off x="2266480" y="5760568"/>
                        <a:ext cx="744538" cy="469900"/>
                      </a:xfrm>
                      <a:prstGeom prst="rect">
                        <a:avLst/>
                      </a:prstGeom>
                    </p:spPr>
                  </p:pic>
                </p:oleObj>
              </mc:Fallback>
            </mc:AlternateContent>
          </a:graphicData>
        </a:graphic>
      </p:graphicFrame>
      <p:cxnSp>
        <p:nvCxnSpPr>
          <p:cNvPr id="36" name="Straight Connector 35">
            <a:extLst>
              <a:ext uri="{FF2B5EF4-FFF2-40B4-BE49-F238E27FC236}">
                <a16:creationId xmlns:a16="http://schemas.microsoft.com/office/drawing/2014/main" id="{000FEF32-B040-4542-9CC7-C4FE3536CC5A}"/>
              </a:ext>
            </a:extLst>
          </p:cNvPr>
          <p:cNvCxnSpPr>
            <a:cxnSpLocks/>
          </p:cNvCxnSpPr>
          <p:nvPr/>
        </p:nvCxnSpPr>
        <p:spPr>
          <a:xfrm flipV="1">
            <a:off x="1606894" y="4191308"/>
            <a:ext cx="1919341" cy="10651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049A794F-ADAD-431A-A76F-EF7B7DC652D1}"/>
              </a:ext>
            </a:extLst>
          </p:cNvPr>
          <p:cNvSpPr/>
          <p:nvPr/>
        </p:nvSpPr>
        <p:spPr>
          <a:xfrm>
            <a:off x="1561193" y="5187845"/>
            <a:ext cx="137160" cy="13716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8" name="Object 37">
            <a:extLst>
              <a:ext uri="{FF2B5EF4-FFF2-40B4-BE49-F238E27FC236}">
                <a16:creationId xmlns:a16="http://schemas.microsoft.com/office/drawing/2014/main" id="{219D55AE-76D1-4720-984C-75BFFD88F525}"/>
              </a:ext>
            </a:extLst>
          </p:cNvPr>
          <p:cNvGraphicFramePr>
            <a:graphicFrameLocks noChangeAspect="1"/>
          </p:cNvGraphicFramePr>
          <p:nvPr>
            <p:extLst>
              <p:ext uri="{D42A27DB-BD31-4B8C-83A1-F6EECF244321}">
                <p14:modId xmlns:p14="http://schemas.microsoft.com/office/powerpoint/2010/main" val="3597766393"/>
              </p:ext>
            </p:extLst>
          </p:nvPr>
        </p:nvGraphicFramePr>
        <p:xfrm>
          <a:off x="2585290" y="4811681"/>
          <a:ext cx="595472" cy="469742"/>
        </p:xfrm>
        <a:graphic>
          <a:graphicData uri="http://schemas.openxmlformats.org/presentationml/2006/ole">
            <mc:AlternateContent xmlns:mc="http://schemas.openxmlformats.org/markup-compatibility/2006">
              <mc:Choice xmlns:v="urn:schemas-microsoft-com:vml" Requires="v">
                <p:oleObj name="Equation" r:id="rId14" imgW="304560" imgH="241200" progId="Equation.DSMT4">
                  <p:embed/>
                </p:oleObj>
              </mc:Choice>
              <mc:Fallback>
                <p:oleObj name="Equation" r:id="rId14" imgW="304560" imgH="241200" progId="Equation.DSMT4">
                  <p:embed/>
                  <p:pic>
                    <p:nvPicPr>
                      <p:cNvPr id="38" name="Object 37">
                        <a:extLst>
                          <a:ext uri="{FF2B5EF4-FFF2-40B4-BE49-F238E27FC236}">
                            <a16:creationId xmlns:a16="http://schemas.microsoft.com/office/drawing/2014/main" id="{219D55AE-76D1-4720-984C-75BFFD88F525}"/>
                          </a:ext>
                        </a:extLst>
                      </p:cNvPr>
                      <p:cNvPicPr/>
                      <p:nvPr/>
                    </p:nvPicPr>
                    <p:blipFill>
                      <a:blip r:embed="rId15"/>
                      <a:stretch>
                        <a:fillRect/>
                      </a:stretch>
                    </p:blipFill>
                    <p:spPr>
                      <a:xfrm>
                        <a:off x="2585290" y="4811681"/>
                        <a:ext cx="595472" cy="469742"/>
                      </a:xfrm>
                      <a:prstGeom prst="rect">
                        <a:avLst/>
                      </a:prstGeom>
                    </p:spPr>
                  </p:pic>
                </p:oleObj>
              </mc:Fallback>
            </mc:AlternateContent>
          </a:graphicData>
        </a:graphic>
      </p:graphicFrame>
      <p:sp>
        <p:nvSpPr>
          <p:cNvPr id="39" name="Oval 38">
            <a:extLst>
              <a:ext uri="{FF2B5EF4-FFF2-40B4-BE49-F238E27FC236}">
                <a16:creationId xmlns:a16="http://schemas.microsoft.com/office/drawing/2014/main" id="{DB689F4D-3681-407D-BE28-826ABA3CBF81}"/>
              </a:ext>
            </a:extLst>
          </p:cNvPr>
          <p:cNvSpPr/>
          <p:nvPr/>
        </p:nvSpPr>
        <p:spPr>
          <a:xfrm>
            <a:off x="3472228" y="4104630"/>
            <a:ext cx="137160" cy="13716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C012F59E-7D44-47DB-8C36-15CB8EB5ABFC}"/>
              </a:ext>
            </a:extLst>
          </p:cNvPr>
          <p:cNvCxnSpPr>
            <a:cxnSpLocks/>
          </p:cNvCxnSpPr>
          <p:nvPr/>
        </p:nvCxnSpPr>
        <p:spPr>
          <a:xfrm>
            <a:off x="1651952" y="4246889"/>
            <a:ext cx="1870694" cy="9542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808F658A-A67E-447E-B9B3-492CB207B372}"/>
              </a:ext>
            </a:extLst>
          </p:cNvPr>
          <p:cNvSpPr/>
          <p:nvPr/>
        </p:nvSpPr>
        <p:spPr>
          <a:xfrm>
            <a:off x="3419209" y="5104033"/>
            <a:ext cx="137160" cy="13716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0DE66F7A-9809-41D1-A5D5-35B8DEE4582A}"/>
              </a:ext>
            </a:extLst>
          </p:cNvPr>
          <p:cNvSpPr/>
          <p:nvPr/>
        </p:nvSpPr>
        <p:spPr>
          <a:xfrm>
            <a:off x="1602451" y="4186406"/>
            <a:ext cx="137160" cy="13716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96E07B81-342A-4216-BF3D-5EFCAA96CF3D}"/>
              </a:ext>
            </a:extLst>
          </p:cNvPr>
          <p:cNvSpPr/>
          <p:nvPr/>
        </p:nvSpPr>
        <p:spPr>
          <a:xfrm>
            <a:off x="2518099" y="4639953"/>
            <a:ext cx="137160" cy="13716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9" name="Object 13">
            <a:extLst>
              <a:ext uri="{FF2B5EF4-FFF2-40B4-BE49-F238E27FC236}">
                <a16:creationId xmlns:a16="http://schemas.microsoft.com/office/drawing/2014/main" id="{9747DB46-AA92-414C-B972-E8A01EE1D87C}"/>
              </a:ext>
            </a:extLst>
          </p:cNvPr>
          <p:cNvGraphicFramePr>
            <a:graphicFrameLocks noChangeAspect="1"/>
          </p:cNvGraphicFramePr>
          <p:nvPr>
            <p:extLst>
              <p:ext uri="{D42A27DB-BD31-4B8C-83A1-F6EECF244321}">
                <p14:modId xmlns:p14="http://schemas.microsoft.com/office/powerpoint/2010/main" val="1925347958"/>
              </p:ext>
            </p:extLst>
          </p:nvPr>
        </p:nvGraphicFramePr>
        <p:xfrm>
          <a:off x="178397" y="2205402"/>
          <a:ext cx="8620887" cy="933546"/>
        </p:xfrm>
        <a:graphic>
          <a:graphicData uri="http://schemas.openxmlformats.org/presentationml/2006/ole">
            <mc:AlternateContent xmlns:mc="http://schemas.openxmlformats.org/markup-compatibility/2006">
              <mc:Choice xmlns:v="urn:schemas-microsoft-com:vml" Requires="v">
                <p:oleObj name="Equation" r:id="rId16" imgW="4330440" imgH="469800" progId="Equation.DSMT4">
                  <p:embed/>
                </p:oleObj>
              </mc:Choice>
              <mc:Fallback>
                <p:oleObj name="Equation" r:id="rId16" imgW="4330440" imgH="469800" progId="Equation.DSMT4">
                  <p:embed/>
                  <p:pic>
                    <p:nvPicPr>
                      <p:cNvPr id="27" name="Object 13">
                        <a:extLst>
                          <a:ext uri="{FF2B5EF4-FFF2-40B4-BE49-F238E27FC236}">
                            <a16:creationId xmlns:a16="http://schemas.microsoft.com/office/drawing/2014/main" id="{088DA84A-8775-49AF-9C9B-FD7EC0754F31}"/>
                          </a:ext>
                        </a:extLst>
                      </p:cNvPr>
                      <p:cNvPicPr>
                        <a:picLocks noChangeAspect="1" noChangeArrowheads="1"/>
                      </p:cNvPicPr>
                      <p:nvPr/>
                    </p:nvPicPr>
                    <p:blipFill>
                      <a:blip r:embed="rId17"/>
                      <a:srcRect/>
                      <a:stretch>
                        <a:fillRect/>
                      </a:stretch>
                    </p:blipFill>
                    <p:spPr bwMode="auto">
                      <a:xfrm>
                        <a:off x="178397" y="2205402"/>
                        <a:ext cx="8620887" cy="93354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5" name="Audio 44">
            <a:hlinkClick r:id="" action="ppaction://media"/>
            <a:extLst>
              <a:ext uri="{FF2B5EF4-FFF2-40B4-BE49-F238E27FC236}">
                <a16:creationId xmlns:a16="http://schemas.microsoft.com/office/drawing/2014/main" id="{680BF7B3-1920-4BBA-9A48-98BB702E742D}"/>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8382000" y="6096000"/>
            <a:ext cx="609600" cy="609600"/>
          </a:xfrm>
          <a:prstGeom prst="rect">
            <a:avLst/>
          </a:prstGeom>
        </p:spPr>
      </p:pic>
      <p:graphicFrame>
        <p:nvGraphicFramePr>
          <p:cNvPr id="53" name="Object 52">
            <a:extLst>
              <a:ext uri="{FF2B5EF4-FFF2-40B4-BE49-F238E27FC236}">
                <a16:creationId xmlns:a16="http://schemas.microsoft.com/office/drawing/2014/main" id="{4F054153-E748-4181-A204-30134A51BA2E}"/>
              </a:ext>
            </a:extLst>
          </p:cNvPr>
          <p:cNvGraphicFramePr>
            <a:graphicFrameLocks noChangeAspect="1"/>
          </p:cNvGraphicFramePr>
          <p:nvPr>
            <p:extLst>
              <p:ext uri="{D42A27DB-BD31-4B8C-83A1-F6EECF244321}">
                <p14:modId xmlns:p14="http://schemas.microsoft.com/office/powerpoint/2010/main" val="3300948186"/>
              </p:ext>
            </p:extLst>
          </p:nvPr>
        </p:nvGraphicFramePr>
        <p:xfrm>
          <a:off x="2211898" y="2994069"/>
          <a:ext cx="744538" cy="469900"/>
        </p:xfrm>
        <a:graphic>
          <a:graphicData uri="http://schemas.openxmlformats.org/presentationml/2006/ole">
            <mc:AlternateContent xmlns:mc="http://schemas.openxmlformats.org/markup-compatibility/2006">
              <mc:Choice xmlns:v="urn:schemas-microsoft-com:vml" Requires="v">
                <p:oleObj name="Equation" r:id="rId19" imgW="380880" imgH="241200" progId="Equation.DSMT4">
                  <p:embed/>
                </p:oleObj>
              </mc:Choice>
              <mc:Fallback>
                <p:oleObj name="Equation" r:id="rId19" imgW="380880" imgH="241200" progId="Equation.DSMT4">
                  <p:embed/>
                  <p:pic>
                    <p:nvPicPr>
                      <p:cNvPr id="15" name="Object 14">
                        <a:extLst>
                          <a:ext uri="{FF2B5EF4-FFF2-40B4-BE49-F238E27FC236}">
                            <a16:creationId xmlns:a16="http://schemas.microsoft.com/office/drawing/2014/main" id="{44D1E127-3C30-4385-ACA7-0D44C8A9D217}"/>
                          </a:ext>
                        </a:extLst>
                      </p:cNvPr>
                      <p:cNvPicPr/>
                      <p:nvPr/>
                    </p:nvPicPr>
                    <p:blipFill>
                      <a:blip r:embed="rId20"/>
                      <a:stretch>
                        <a:fillRect/>
                      </a:stretch>
                    </p:blipFill>
                    <p:spPr>
                      <a:xfrm>
                        <a:off x="2211898" y="2994069"/>
                        <a:ext cx="744538" cy="469900"/>
                      </a:xfrm>
                      <a:prstGeom prst="rect">
                        <a:avLst/>
                      </a:prstGeom>
                    </p:spPr>
                  </p:pic>
                </p:oleObj>
              </mc:Fallback>
            </mc:AlternateContent>
          </a:graphicData>
        </a:graphic>
      </p:graphicFrame>
    </p:spTree>
    <p:extLst>
      <p:ext uri="{BB962C8B-B14F-4D97-AF65-F5344CB8AC3E}">
        <p14:creationId xmlns:p14="http://schemas.microsoft.com/office/powerpoint/2010/main" val="1190196754"/>
      </p:ext>
    </p:extLst>
  </p:cSld>
  <p:clrMapOvr>
    <a:masterClrMapping/>
  </p:clrMapOvr>
  <mc:AlternateContent xmlns:mc="http://schemas.openxmlformats.org/markup-compatibility/2006">
    <mc:Choice xmlns:p14="http://schemas.microsoft.com/office/powerpoint/2010/main" Requires="p14">
      <p:transition spd="slow" p14:dur="2000" advTm="88698"/>
    </mc:Choice>
    <mc:Fallback>
      <p:transition spd="slow" advTm="88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In three dimensions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434006" cy="4525963"/>
          </a:xfrm>
        </p:spPr>
        <p:txBody>
          <a:bodyPr/>
          <a:lstStyle/>
          <a:p>
            <a:r>
              <a:rPr lang="en-US" dirty="0"/>
              <a:t>The heat and wave equations are</a:t>
            </a:r>
          </a:p>
          <a:p>
            <a:endParaRPr lang="en-US" dirty="0"/>
          </a:p>
          <a:p>
            <a:endParaRPr lang="en-US" dirty="0"/>
          </a:p>
          <a:p>
            <a:endParaRPr lang="en-US" dirty="0"/>
          </a:p>
          <a:p>
            <a:r>
              <a:rPr lang="en-US" dirty="0"/>
              <a:t>For three dimensions,</a:t>
            </a:r>
            <a:br>
              <a:rPr lang="en-US" dirty="0"/>
            </a:br>
            <a:r>
              <a:rPr lang="en-US" dirty="0"/>
              <a:t>              we will approximate </a:t>
            </a:r>
            <a:r>
              <a:rPr lang="en-US" i="1" dirty="0">
                <a:latin typeface="Times New Roman" panose="02020603050405020304" pitchFamily="18" charset="0"/>
              </a:rPr>
              <a:t>u</a:t>
            </a:r>
            <a:r>
              <a:rPr lang="en-US" dirty="0">
                <a:latin typeface="Times New Roman" panose="02020603050405020304" pitchFamily="18" charset="0"/>
              </a:rPr>
              <a:t>(</a:t>
            </a:r>
            <a:r>
              <a:rPr lang="en-US" i="1" dirty="0">
                <a:latin typeface="Times New Roman" panose="02020603050405020304" pitchFamily="18" charset="0"/>
              </a:rPr>
              <a:t>x</a:t>
            </a:r>
            <a:r>
              <a:rPr lang="en-US" i="1" baseline="-25000" dirty="0">
                <a:latin typeface="Times New Roman" panose="02020603050405020304" pitchFamily="18" charset="0"/>
              </a:rPr>
              <a:t>i</a:t>
            </a:r>
            <a:r>
              <a:rPr lang="en-US" dirty="0">
                <a:latin typeface="Times New Roman" panose="02020603050405020304" pitchFamily="18" charset="0"/>
              </a:rPr>
              <a:t>, </a:t>
            </a:r>
            <a:r>
              <a:rPr lang="en-US" i="1" dirty="0" err="1">
                <a:latin typeface="Times New Roman" panose="02020603050405020304" pitchFamily="18" charset="0"/>
              </a:rPr>
              <a:t>y</a:t>
            </a:r>
            <a:r>
              <a:rPr lang="en-US" i="1" baseline="-25000" dirty="0" err="1">
                <a:latin typeface="Times New Roman" panose="02020603050405020304" pitchFamily="18" charset="0"/>
              </a:rPr>
              <a:t>j</a:t>
            </a:r>
            <a:r>
              <a:rPr lang="en-US" dirty="0">
                <a:latin typeface="Times New Roman" panose="02020603050405020304" pitchFamily="18" charset="0"/>
              </a:rPr>
              <a:t>, </a:t>
            </a:r>
            <a:r>
              <a:rPr lang="en-US" i="1" dirty="0" err="1">
                <a:latin typeface="Times New Roman" panose="02020603050405020304" pitchFamily="18" charset="0"/>
              </a:rPr>
              <a:t>z</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a:latin typeface="Times New Roman" panose="02020603050405020304" pitchFamily="18" charset="0"/>
              </a:rPr>
              <a:t>t</a:t>
            </a:r>
            <a:r>
              <a:rPr lang="en-US" i="1" baseline="-25000" dirty="0">
                <a:latin typeface="Times New Roman" panose="02020603050405020304" pitchFamily="18" charset="0"/>
              </a:rPr>
              <a:t>ℓ</a:t>
            </a:r>
            <a:r>
              <a:rPr lang="en-US" dirty="0">
                <a:latin typeface="Times New Roman" panose="02020603050405020304" pitchFamily="18" charset="0"/>
              </a:rPr>
              <a:t>)</a:t>
            </a:r>
            <a:r>
              <a:rPr lang="en-US" dirty="0"/>
              <a:t> with </a:t>
            </a:r>
            <a:r>
              <a:rPr lang="en-US" i="1" dirty="0" err="1">
                <a:latin typeface="Times New Roman" panose="02020603050405020304" pitchFamily="18" charset="0"/>
              </a:rPr>
              <a:t>u</a:t>
            </a:r>
            <a:r>
              <a:rPr lang="en-US" i="1" baseline="-25000" dirty="0" err="1">
                <a:latin typeface="Times New Roman" panose="02020603050405020304" pitchFamily="18" charset="0"/>
              </a:rPr>
              <a:t>i</a:t>
            </a:r>
            <a:r>
              <a:rPr lang="en-US" baseline="-25000" dirty="0" err="1">
                <a:latin typeface="Times New Roman" panose="02020603050405020304" pitchFamily="18" charset="0"/>
              </a:rPr>
              <a:t>,</a:t>
            </a:r>
            <a:r>
              <a:rPr lang="en-US" i="1" baseline="-25000" dirty="0" err="1">
                <a:latin typeface="Times New Roman" panose="02020603050405020304" pitchFamily="18" charset="0"/>
              </a:rPr>
              <a:t>j,k</a:t>
            </a:r>
            <a:r>
              <a:rPr lang="en-US" baseline="-25000" dirty="0">
                <a:latin typeface="Times New Roman" panose="02020603050405020304" pitchFamily="18" charset="0"/>
              </a:rPr>
              <a:t>;</a:t>
            </a:r>
            <a:r>
              <a:rPr lang="en-US" i="1" baseline="-25000" dirty="0">
                <a:latin typeface="Times New Roman" panose="02020603050405020304" pitchFamily="18" charset="0"/>
              </a:rPr>
              <a:t>ℓ</a:t>
            </a:r>
            <a:r>
              <a:rPr lang="en-US" dirty="0"/>
              <a:t> </a:t>
            </a:r>
          </a:p>
          <a:p>
            <a:pPr lvl="1"/>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8" name="Object 7">
            <a:extLst>
              <a:ext uri="{FF2B5EF4-FFF2-40B4-BE49-F238E27FC236}">
                <a16:creationId xmlns:a16="http://schemas.microsoft.com/office/drawing/2014/main" id="{7D4B5730-F206-4C57-8C71-560D99EC3013}"/>
              </a:ext>
            </a:extLst>
          </p:cNvPr>
          <p:cNvGraphicFramePr>
            <a:graphicFrameLocks noChangeAspect="1"/>
          </p:cNvGraphicFramePr>
          <p:nvPr/>
        </p:nvGraphicFramePr>
        <p:xfrm>
          <a:off x="1504790" y="2030427"/>
          <a:ext cx="2751137" cy="766763"/>
        </p:xfrm>
        <a:graphic>
          <a:graphicData uri="http://schemas.openxmlformats.org/presentationml/2006/ole">
            <mc:AlternateContent xmlns:mc="http://schemas.openxmlformats.org/markup-compatibility/2006">
              <mc:Choice xmlns:v="urn:schemas-microsoft-com:vml" Requires="v">
                <p:oleObj name="Equation" r:id="rId5" imgW="1409400" imgH="393480" progId="Equation.DSMT4">
                  <p:embed/>
                </p:oleObj>
              </mc:Choice>
              <mc:Fallback>
                <p:oleObj name="Equation" r:id="rId5" imgW="1409400" imgH="393480" progId="Equation.DSMT4">
                  <p:embed/>
                  <p:pic>
                    <p:nvPicPr>
                      <p:cNvPr id="8" name="Object 7">
                        <a:extLst>
                          <a:ext uri="{FF2B5EF4-FFF2-40B4-BE49-F238E27FC236}">
                            <a16:creationId xmlns:a16="http://schemas.microsoft.com/office/drawing/2014/main" id="{7D4B5730-F206-4C57-8C71-560D99EC3013}"/>
                          </a:ext>
                        </a:extLst>
                      </p:cNvPr>
                      <p:cNvPicPr/>
                      <p:nvPr/>
                    </p:nvPicPr>
                    <p:blipFill>
                      <a:blip r:embed="rId6"/>
                      <a:stretch>
                        <a:fillRect/>
                      </a:stretch>
                    </p:blipFill>
                    <p:spPr>
                      <a:xfrm>
                        <a:off x="1504790" y="2030427"/>
                        <a:ext cx="2751137" cy="766763"/>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C7B07707-8D47-48E6-9BC8-D00D83A7F72F}"/>
              </a:ext>
            </a:extLst>
          </p:cNvPr>
          <p:cNvGraphicFramePr>
            <a:graphicFrameLocks noChangeAspect="1"/>
          </p:cNvGraphicFramePr>
          <p:nvPr/>
        </p:nvGraphicFramePr>
        <p:xfrm>
          <a:off x="5205413" y="2006600"/>
          <a:ext cx="2949575" cy="815975"/>
        </p:xfrm>
        <a:graphic>
          <a:graphicData uri="http://schemas.openxmlformats.org/presentationml/2006/ole">
            <mc:AlternateContent xmlns:mc="http://schemas.openxmlformats.org/markup-compatibility/2006">
              <mc:Choice xmlns:v="urn:schemas-microsoft-com:vml" Requires="v">
                <p:oleObj name="Equation" r:id="rId7" imgW="1511280" imgH="419040" progId="Equation.DSMT4">
                  <p:embed/>
                </p:oleObj>
              </mc:Choice>
              <mc:Fallback>
                <p:oleObj name="Equation" r:id="rId7" imgW="1511280" imgH="419040" progId="Equation.DSMT4">
                  <p:embed/>
                  <p:pic>
                    <p:nvPicPr>
                      <p:cNvPr id="11" name="Object 10">
                        <a:extLst>
                          <a:ext uri="{FF2B5EF4-FFF2-40B4-BE49-F238E27FC236}">
                            <a16:creationId xmlns:a16="http://schemas.microsoft.com/office/drawing/2014/main" id="{C7B07707-8D47-48E6-9BC8-D00D83A7F72F}"/>
                          </a:ext>
                        </a:extLst>
                      </p:cNvPr>
                      <p:cNvPicPr/>
                      <p:nvPr/>
                    </p:nvPicPr>
                    <p:blipFill>
                      <a:blip r:embed="rId8"/>
                      <a:stretch>
                        <a:fillRect/>
                      </a:stretch>
                    </p:blipFill>
                    <p:spPr>
                      <a:xfrm>
                        <a:off x="5205413" y="2006600"/>
                        <a:ext cx="2949575" cy="815975"/>
                      </a:xfrm>
                      <a:prstGeom prst="rect">
                        <a:avLst/>
                      </a:prstGeom>
                    </p:spPr>
                  </p:pic>
                </p:oleObj>
              </mc:Fallback>
            </mc:AlternateContent>
          </a:graphicData>
        </a:graphic>
      </p:graphicFrame>
      <p:graphicFrame>
        <p:nvGraphicFramePr>
          <p:cNvPr id="13" name="Object 13">
            <a:extLst>
              <a:ext uri="{FF2B5EF4-FFF2-40B4-BE49-F238E27FC236}">
                <a16:creationId xmlns:a16="http://schemas.microsoft.com/office/drawing/2014/main" id="{23272EBF-3870-4851-B431-09663F398CF0}"/>
              </a:ext>
            </a:extLst>
          </p:cNvPr>
          <p:cNvGraphicFramePr>
            <a:graphicFrameLocks noChangeAspect="1"/>
          </p:cNvGraphicFramePr>
          <p:nvPr>
            <p:extLst>
              <p:ext uri="{D42A27DB-BD31-4B8C-83A1-F6EECF244321}">
                <p14:modId xmlns:p14="http://schemas.microsoft.com/office/powerpoint/2010/main" val="3055279527"/>
              </p:ext>
            </p:extLst>
          </p:nvPr>
        </p:nvGraphicFramePr>
        <p:xfrm>
          <a:off x="61902" y="4754940"/>
          <a:ext cx="9060295" cy="701386"/>
        </p:xfrm>
        <a:graphic>
          <a:graphicData uri="http://schemas.openxmlformats.org/presentationml/2006/ole">
            <mc:AlternateContent xmlns:mc="http://schemas.openxmlformats.org/markup-compatibility/2006">
              <mc:Choice xmlns:v="urn:schemas-microsoft-com:vml" Requires="v">
                <p:oleObj name="Equation" r:id="rId9" imgW="6057720" imgH="469800" progId="Equation.DSMT4">
                  <p:embed/>
                </p:oleObj>
              </mc:Choice>
              <mc:Fallback>
                <p:oleObj name="Equation" r:id="rId9" imgW="6057720" imgH="469800" progId="Equation.DSMT4">
                  <p:embed/>
                  <p:pic>
                    <p:nvPicPr>
                      <p:cNvPr id="13" name="Object 13">
                        <a:extLst>
                          <a:ext uri="{FF2B5EF4-FFF2-40B4-BE49-F238E27FC236}">
                            <a16:creationId xmlns:a16="http://schemas.microsoft.com/office/drawing/2014/main" id="{23272EBF-3870-4851-B431-09663F398CF0}"/>
                          </a:ext>
                        </a:extLst>
                      </p:cNvPr>
                      <p:cNvPicPr>
                        <a:picLocks noChangeAspect="1" noChangeArrowheads="1"/>
                      </p:cNvPicPr>
                      <p:nvPr/>
                    </p:nvPicPr>
                    <p:blipFill>
                      <a:blip r:embed="rId10"/>
                      <a:srcRect/>
                      <a:stretch>
                        <a:fillRect/>
                      </a:stretch>
                    </p:blipFill>
                    <p:spPr bwMode="auto">
                      <a:xfrm>
                        <a:off x="61902" y="4754940"/>
                        <a:ext cx="9060295" cy="7013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2">
            <a:extLst>
              <a:ext uri="{FF2B5EF4-FFF2-40B4-BE49-F238E27FC236}">
                <a16:creationId xmlns:a16="http://schemas.microsoft.com/office/drawing/2014/main" id="{6B6B5274-484F-441F-8860-CB8CC84ADB8C}"/>
              </a:ext>
            </a:extLst>
          </p:cNvPr>
          <p:cNvGraphicFramePr>
            <a:graphicFrameLocks noChangeAspect="1"/>
          </p:cNvGraphicFramePr>
          <p:nvPr>
            <p:extLst>
              <p:ext uri="{D42A27DB-BD31-4B8C-83A1-F6EECF244321}">
                <p14:modId xmlns:p14="http://schemas.microsoft.com/office/powerpoint/2010/main" val="4103946356"/>
              </p:ext>
            </p:extLst>
          </p:nvPr>
        </p:nvGraphicFramePr>
        <p:xfrm>
          <a:off x="72626" y="3963111"/>
          <a:ext cx="7827771" cy="588006"/>
        </p:xfrm>
        <a:graphic>
          <a:graphicData uri="http://schemas.openxmlformats.org/presentationml/2006/ole">
            <mc:AlternateContent xmlns:mc="http://schemas.openxmlformats.org/markup-compatibility/2006">
              <mc:Choice xmlns:v="urn:schemas-microsoft-com:vml" Requires="v">
                <p:oleObj name="Equation" r:id="rId11" imgW="5232240" imgH="393480" progId="Equation.DSMT4">
                  <p:embed/>
                </p:oleObj>
              </mc:Choice>
              <mc:Fallback>
                <p:oleObj name="Equation" r:id="rId11" imgW="5232240" imgH="393480" progId="Equation.DSMT4">
                  <p:embed/>
                  <p:pic>
                    <p:nvPicPr>
                      <p:cNvPr id="14" name="Object 12">
                        <a:extLst>
                          <a:ext uri="{FF2B5EF4-FFF2-40B4-BE49-F238E27FC236}">
                            <a16:creationId xmlns:a16="http://schemas.microsoft.com/office/drawing/2014/main" id="{6B6B5274-484F-441F-8860-CB8CC84ADB8C}"/>
                          </a:ext>
                        </a:extLst>
                      </p:cNvPr>
                      <p:cNvPicPr>
                        <a:picLocks noChangeAspect="1" noChangeArrowheads="1"/>
                      </p:cNvPicPr>
                      <p:nvPr/>
                    </p:nvPicPr>
                    <p:blipFill>
                      <a:blip r:embed="rId12"/>
                      <a:srcRect/>
                      <a:stretch>
                        <a:fillRect/>
                      </a:stretch>
                    </p:blipFill>
                    <p:spPr bwMode="auto">
                      <a:xfrm>
                        <a:off x="72626" y="3963111"/>
                        <a:ext cx="7827771" cy="5880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Audio 5">
            <a:hlinkClick r:id="" action="ppaction://media"/>
            <a:extLst>
              <a:ext uri="{FF2B5EF4-FFF2-40B4-BE49-F238E27FC236}">
                <a16:creationId xmlns:a16="http://schemas.microsoft.com/office/drawing/2014/main" id="{3F352117-8198-4766-9A7C-7356FF4EC35B}"/>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34480064"/>
      </p:ext>
    </p:extLst>
  </p:cSld>
  <p:clrMapOvr>
    <a:masterClrMapping/>
  </p:clrMapOvr>
  <mc:AlternateContent xmlns:mc="http://schemas.openxmlformats.org/markup-compatibility/2006">
    <mc:Choice xmlns:p14="http://schemas.microsoft.com/office/powerpoint/2010/main" Requires="p14">
      <p:transition spd="slow" p14:dur="2000" advTm="79996"/>
    </mc:Choice>
    <mc:Fallback>
      <p:transition spd="slow" advTm="79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Example: heat equation in two dimensions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Here we have a sheet of metal with the center heated to 1°C while the borders are maintained at 0°C</a:t>
            </a:r>
          </a:p>
          <a:p>
            <a:pPr lvl="1"/>
            <a:r>
              <a:rPr lang="en-US" dirty="0"/>
              <a:t>Over time, the heat distributes throughout the region and is absorbed in the boundaries</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15</a:t>
            </a:fld>
            <a:endParaRPr lang="en-CA"/>
          </a:p>
        </p:txBody>
      </p:sp>
      <p:pic>
        <p:nvPicPr>
          <p:cNvPr id="213" name="Picture 9" descr="C:\Users\dwharder\Documents\MATLAB\Lab217.1\plot6a.i.gif">
            <a:extLst>
              <a:ext uri="{FF2B5EF4-FFF2-40B4-BE49-F238E27FC236}">
                <a16:creationId xmlns:a16="http://schemas.microsoft.com/office/drawing/2014/main" id="{F2A69276-33AF-4D44-BC03-93003F86A3CC}"/>
              </a:ext>
            </a:extLst>
          </p:cNvPr>
          <p:cNvPicPr>
            <a:picLocks noChangeAspect="1" noChangeArrowheads="1"/>
          </p:cNvPicPr>
          <p:nvPr/>
        </p:nvPicPr>
        <p:blipFill>
          <a:blip r:embed="rId5"/>
          <a:srcRect/>
          <a:stretch>
            <a:fillRect/>
          </a:stretch>
        </p:blipFill>
        <p:spPr bwMode="auto">
          <a:xfrm>
            <a:off x="2790825" y="3148806"/>
            <a:ext cx="4143375" cy="3267075"/>
          </a:xfrm>
          <a:prstGeom prst="rect">
            <a:avLst/>
          </a:prstGeom>
          <a:noFill/>
          <a:ln w="9525">
            <a:noFill/>
            <a:miter lim="800000"/>
            <a:headEnd/>
            <a:tailEnd/>
          </a:ln>
        </p:spPr>
      </p:pic>
      <p:pic>
        <p:nvPicPr>
          <p:cNvPr id="10" name="Audio 9">
            <a:hlinkClick r:id="" action="ppaction://media"/>
            <a:extLst>
              <a:ext uri="{FF2B5EF4-FFF2-40B4-BE49-F238E27FC236}">
                <a16:creationId xmlns:a16="http://schemas.microsoft.com/office/drawing/2014/main" id="{D4379C9C-6ABE-4452-93E7-B1A7965C94D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49180210"/>
      </p:ext>
    </p:extLst>
  </p:cSld>
  <p:clrMapOvr>
    <a:masterClrMapping/>
  </p:clrMapOvr>
  <mc:AlternateContent xmlns:mc="http://schemas.openxmlformats.org/markup-compatibility/2006">
    <mc:Choice xmlns:p14="http://schemas.microsoft.com/office/powerpoint/2010/main" Requires="p14">
      <p:transition spd="slow" p14:dur="2000" advTm="43799"/>
    </mc:Choice>
    <mc:Fallback>
      <p:transition spd="slow" advTm="43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C:\Users\dwharder\Documents\MATLAB\Lab217.1\plot6a.ix.gif">
            <a:extLst>
              <a:ext uri="{FF2B5EF4-FFF2-40B4-BE49-F238E27FC236}">
                <a16:creationId xmlns:a16="http://schemas.microsoft.com/office/drawing/2014/main" id="{17921C03-7243-4F59-BC7D-640FDDB8C145}"/>
              </a:ext>
            </a:extLst>
          </p:cNvPr>
          <p:cNvPicPr>
            <a:picLocks noChangeAspect="1" noChangeArrowheads="1"/>
          </p:cNvPicPr>
          <p:nvPr/>
        </p:nvPicPr>
        <p:blipFill>
          <a:blip r:embed="rId5"/>
          <a:srcRect/>
          <a:stretch>
            <a:fillRect/>
          </a:stretch>
        </p:blipFill>
        <p:spPr bwMode="auto">
          <a:xfrm>
            <a:off x="2828925" y="3148806"/>
            <a:ext cx="4143375" cy="3267075"/>
          </a:xfrm>
          <a:prstGeom prst="rect">
            <a:avLst/>
          </a:prstGeom>
          <a:noFill/>
          <a:ln w="9525">
            <a:noFill/>
            <a:miter lim="800000"/>
            <a:headEnd/>
            <a:tailEnd/>
          </a:ln>
        </p:spPr>
      </p:pic>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Example: heat equation in two dimensions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Here we have a sheet of metal with two points heated to 5°C and 1°C while the borders are insulated</a:t>
            </a:r>
          </a:p>
          <a:p>
            <a:pPr lvl="1"/>
            <a:r>
              <a:rPr lang="en-US" dirty="0"/>
              <a:t>Over time, the heat distributes throughout the region the entire region approaches the average temperature</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16</a:t>
            </a:fld>
            <a:endParaRPr lang="en-CA"/>
          </a:p>
        </p:txBody>
      </p:sp>
      <p:pic>
        <p:nvPicPr>
          <p:cNvPr id="8" name="Audio 7">
            <a:hlinkClick r:id="" action="ppaction://media"/>
            <a:extLst>
              <a:ext uri="{FF2B5EF4-FFF2-40B4-BE49-F238E27FC236}">
                <a16:creationId xmlns:a16="http://schemas.microsoft.com/office/drawing/2014/main" id="{6B5F1482-E79E-43E6-B5C9-C051C8A68C7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61716481"/>
      </p:ext>
    </p:extLst>
  </p:cSld>
  <p:clrMapOvr>
    <a:masterClrMapping/>
  </p:clrMapOvr>
  <mc:AlternateContent xmlns:mc="http://schemas.openxmlformats.org/markup-compatibility/2006">
    <mc:Choice xmlns:p14="http://schemas.microsoft.com/office/powerpoint/2010/main" Requires="p14">
      <p:transition spd="slow" p14:dur="2000" advTm="65601"/>
    </mc:Choice>
    <mc:Fallback>
      <p:transition spd="slow" advTm="65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dwharder\Documents\MATLAB\Lab217.1\plot6a.ix.gif">
            <a:extLst>
              <a:ext uri="{FF2B5EF4-FFF2-40B4-BE49-F238E27FC236}">
                <a16:creationId xmlns:a16="http://schemas.microsoft.com/office/drawing/2014/main" id="{0B1F784F-7690-4983-BE42-0CF47C3D52BE}"/>
              </a:ext>
            </a:extLst>
          </p:cNvPr>
          <p:cNvPicPr>
            <a:picLocks noChangeAspect="1" noChangeArrowheads="1"/>
          </p:cNvPicPr>
          <p:nvPr/>
        </p:nvPicPr>
        <p:blipFill>
          <a:blip r:embed="rId5"/>
          <a:srcRect/>
          <a:stretch>
            <a:fillRect/>
          </a:stretch>
        </p:blipFill>
        <p:spPr bwMode="auto">
          <a:xfrm>
            <a:off x="2790825" y="3148806"/>
            <a:ext cx="4143375" cy="3267075"/>
          </a:xfrm>
          <a:prstGeom prst="rect">
            <a:avLst/>
          </a:prstGeom>
          <a:noFill/>
          <a:ln w="9525">
            <a:noFill/>
            <a:miter lim="800000"/>
            <a:headEnd/>
            <a:tailEnd/>
          </a:ln>
        </p:spPr>
      </p:pic>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Example: heat equation in two dimensions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Recall we required that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17</a:t>
            </a:fld>
            <a:endParaRPr lang="en-CA"/>
          </a:p>
        </p:txBody>
      </p:sp>
      <p:graphicFrame>
        <p:nvGraphicFramePr>
          <p:cNvPr id="8" name="Object 13">
            <a:extLst>
              <a:ext uri="{FF2B5EF4-FFF2-40B4-BE49-F238E27FC236}">
                <a16:creationId xmlns:a16="http://schemas.microsoft.com/office/drawing/2014/main" id="{C65F6BC2-2F92-483D-BAE6-0149C4C54518}"/>
              </a:ext>
            </a:extLst>
          </p:cNvPr>
          <p:cNvGraphicFramePr>
            <a:graphicFrameLocks noChangeAspect="1"/>
          </p:cNvGraphicFramePr>
          <p:nvPr>
            <p:extLst>
              <p:ext uri="{D42A27DB-BD31-4B8C-83A1-F6EECF244321}">
                <p14:modId xmlns:p14="http://schemas.microsoft.com/office/powerpoint/2010/main" val="1740206067"/>
              </p:ext>
            </p:extLst>
          </p:nvPr>
        </p:nvGraphicFramePr>
        <p:xfrm>
          <a:off x="4862512" y="2047458"/>
          <a:ext cx="722312" cy="588963"/>
        </p:xfrm>
        <a:graphic>
          <a:graphicData uri="http://schemas.openxmlformats.org/presentationml/2006/ole">
            <mc:AlternateContent xmlns:mc="http://schemas.openxmlformats.org/markup-compatibility/2006">
              <mc:Choice xmlns:v="urn:schemas-microsoft-com:vml" Requires="v">
                <p:oleObj name="Equation" r:id="rId6" imgW="482400" imgH="393480" progId="Equation.DSMT4">
                  <p:embed/>
                </p:oleObj>
              </mc:Choice>
              <mc:Fallback>
                <p:oleObj name="Equation" r:id="rId6" imgW="482400" imgH="393480" progId="Equation.DSMT4">
                  <p:embed/>
                  <p:pic>
                    <p:nvPicPr>
                      <p:cNvPr id="13" name="Object 13">
                        <a:extLst>
                          <a:ext uri="{FF2B5EF4-FFF2-40B4-BE49-F238E27FC236}">
                            <a16:creationId xmlns:a16="http://schemas.microsoft.com/office/drawing/2014/main" id="{23272EBF-3870-4851-B431-09663F398CF0}"/>
                          </a:ext>
                        </a:extLst>
                      </p:cNvPr>
                      <p:cNvPicPr>
                        <a:picLocks noChangeAspect="1" noChangeArrowheads="1"/>
                      </p:cNvPicPr>
                      <p:nvPr/>
                    </p:nvPicPr>
                    <p:blipFill>
                      <a:blip r:embed="rId7"/>
                      <a:srcRect/>
                      <a:stretch>
                        <a:fillRect/>
                      </a:stretch>
                    </p:blipFill>
                    <p:spPr bwMode="auto">
                      <a:xfrm>
                        <a:off x="4862512" y="2047458"/>
                        <a:ext cx="722312" cy="588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12">
            <a:extLst>
              <a:ext uri="{FF2B5EF4-FFF2-40B4-BE49-F238E27FC236}">
                <a16:creationId xmlns:a16="http://schemas.microsoft.com/office/drawing/2014/main" id="{98F06AC8-D97B-4C9C-BA52-A93347FC0BD7}"/>
              </a:ext>
            </a:extLst>
          </p:cNvPr>
          <p:cNvGraphicFramePr>
            <a:graphicFrameLocks noChangeAspect="1"/>
          </p:cNvGraphicFramePr>
          <p:nvPr>
            <p:extLst>
              <p:ext uri="{D42A27DB-BD31-4B8C-83A1-F6EECF244321}">
                <p14:modId xmlns:p14="http://schemas.microsoft.com/office/powerpoint/2010/main" val="726813403"/>
              </p:ext>
            </p:extLst>
          </p:nvPr>
        </p:nvGraphicFramePr>
        <p:xfrm>
          <a:off x="3251054" y="2047459"/>
          <a:ext cx="815975" cy="588963"/>
        </p:xfrm>
        <a:graphic>
          <a:graphicData uri="http://schemas.openxmlformats.org/presentationml/2006/ole">
            <mc:AlternateContent xmlns:mc="http://schemas.openxmlformats.org/markup-compatibility/2006">
              <mc:Choice xmlns:v="urn:schemas-microsoft-com:vml" Requires="v">
                <p:oleObj name="Equation" r:id="rId8" imgW="545760" imgH="393480" progId="Equation.DSMT4">
                  <p:embed/>
                </p:oleObj>
              </mc:Choice>
              <mc:Fallback>
                <p:oleObj name="Equation" r:id="rId8" imgW="545760" imgH="393480" progId="Equation.DSMT4">
                  <p:embed/>
                  <p:pic>
                    <p:nvPicPr>
                      <p:cNvPr id="14" name="Object 12">
                        <a:extLst>
                          <a:ext uri="{FF2B5EF4-FFF2-40B4-BE49-F238E27FC236}">
                            <a16:creationId xmlns:a16="http://schemas.microsoft.com/office/drawing/2014/main" id="{6B6B5274-484F-441F-8860-CB8CC84ADB8C}"/>
                          </a:ext>
                        </a:extLst>
                      </p:cNvPr>
                      <p:cNvPicPr>
                        <a:picLocks noChangeAspect="1" noChangeArrowheads="1"/>
                      </p:cNvPicPr>
                      <p:nvPr/>
                    </p:nvPicPr>
                    <p:blipFill>
                      <a:blip r:embed="rId9"/>
                      <a:srcRect/>
                      <a:stretch>
                        <a:fillRect/>
                      </a:stretch>
                    </p:blipFill>
                    <p:spPr bwMode="auto">
                      <a:xfrm>
                        <a:off x="3251054" y="2047459"/>
                        <a:ext cx="815975" cy="588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Audio 11">
            <a:hlinkClick r:id="" action="ppaction://media"/>
            <a:extLst>
              <a:ext uri="{FF2B5EF4-FFF2-40B4-BE49-F238E27FC236}">
                <a16:creationId xmlns:a16="http://schemas.microsoft.com/office/drawing/2014/main" id="{B50957A1-2AB1-4C2F-AC95-722DF1FC0A6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97337512"/>
      </p:ext>
    </p:extLst>
  </p:cSld>
  <p:clrMapOvr>
    <a:masterClrMapping/>
  </p:clrMapOvr>
  <mc:AlternateContent xmlns:mc="http://schemas.openxmlformats.org/markup-compatibility/2006">
    <mc:Choice xmlns:p14="http://schemas.microsoft.com/office/powerpoint/2010/main" Requires="p14">
      <p:transition spd="slow" p14:dur="2000" advTm="49627"/>
    </mc:Choice>
    <mc:Fallback>
      <p:transition spd="slow" advTm="49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DB4C9F0-211E-4CC4-A5D0-F3C42C0C890B}"/>
              </a:ext>
            </a:extLst>
          </p:cNvPr>
          <p:cNvSpPr/>
          <p:nvPr/>
        </p:nvSpPr>
        <p:spPr>
          <a:xfrm>
            <a:off x="988354" y="3699545"/>
            <a:ext cx="2702802" cy="2609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Example: heat equation in two dimensions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Here is another example of such a problem:</a:t>
            </a:r>
          </a:p>
          <a:p>
            <a:pPr lvl="1"/>
            <a:r>
              <a:rPr lang="en-US" dirty="0"/>
              <a:t>Suppose we have an “H” shaped room with a heater</a:t>
            </a:r>
          </a:p>
          <a:p>
            <a:pPr lvl="1"/>
            <a:r>
              <a:rPr lang="en-US" dirty="0">
                <a:latin typeface="Times New Roman" panose="02020603050405020304" pitchFamily="18" charset="0"/>
              </a:rPr>
              <a:t>All other walls are insulated</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18</a:t>
            </a:fld>
            <a:endParaRPr lang="en-CA"/>
          </a:p>
        </p:txBody>
      </p:sp>
      <p:pic>
        <p:nvPicPr>
          <p:cNvPr id="9" name="Picture 3" descr="C:\Users\dwharder\Desktop\asdlfj.png">
            <a:extLst>
              <a:ext uri="{FF2B5EF4-FFF2-40B4-BE49-F238E27FC236}">
                <a16:creationId xmlns:a16="http://schemas.microsoft.com/office/drawing/2014/main" id="{9AFCFCB8-B969-4762-9DEC-E891D6A1B829}"/>
              </a:ext>
            </a:extLst>
          </p:cNvPr>
          <p:cNvPicPr>
            <a:picLocks noChangeAspect="1" noChangeArrowheads="1"/>
          </p:cNvPicPr>
          <p:nvPr/>
        </p:nvPicPr>
        <p:blipFill>
          <a:blip r:embed="rId5"/>
          <a:srcRect/>
          <a:stretch>
            <a:fillRect/>
          </a:stretch>
        </p:blipFill>
        <p:spPr bwMode="auto">
          <a:xfrm>
            <a:off x="1060989" y="3756819"/>
            <a:ext cx="2555875" cy="2484438"/>
          </a:xfrm>
          <a:prstGeom prst="rect">
            <a:avLst/>
          </a:prstGeom>
          <a:noFill/>
          <a:ln w="9525">
            <a:noFill/>
            <a:miter lim="800000"/>
            <a:headEnd/>
            <a:tailEnd/>
          </a:ln>
        </p:spPr>
      </p:pic>
      <p:pic>
        <p:nvPicPr>
          <p:cNvPr id="10" name="Picture 2" descr="C:\Users\dwharder\Documents\MATLAB\Lab217.1\plot6a.i.gif">
            <a:extLst>
              <a:ext uri="{FF2B5EF4-FFF2-40B4-BE49-F238E27FC236}">
                <a16:creationId xmlns:a16="http://schemas.microsoft.com/office/drawing/2014/main" id="{A3A66E29-D46F-463F-A695-076FBC2E9FE3}"/>
              </a:ext>
            </a:extLst>
          </p:cNvPr>
          <p:cNvPicPr>
            <a:picLocks noChangeAspect="1" noChangeArrowheads="1"/>
          </p:cNvPicPr>
          <p:nvPr/>
        </p:nvPicPr>
        <p:blipFill>
          <a:blip r:embed="rId6"/>
          <a:srcRect/>
          <a:stretch>
            <a:fillRect/>
          </a:stretch>
        </p:blipFill>
        <p:spPr bwMode="auto">
          <a:xfrm>
            <a:off x="4075382" y="3209379"/>
            <a:ext cx="4152900" cy="3276600"/>
          </a:xfrm>
          <a:prstGeom prst="rect">
            <a:avLst/>
          </a:prstGeom>
          <a:noFill/>
          <a:ln w="9525">
            <a:noFill/>
            <a:miter lim="800000"/>
            <a:headEnd/>
            <a:tailEnd/>
          </a:ln>
        </p:spPr>
      </p:pic>
      <p:pic>
        <p:nvPicPr>
          <p:cNvPr id="14" name="Audio 13">
            <a:hlinkClick r:id="" action="ppaction://media"/>
            <a:extLst>
              <a:ext uri="{FF2B5EF4-FFF2-40B4-BE49-F238E27FC236}">
                <a16:creationId xmlns:a16="http://schemas.microsoft.com/office/drawing/2014/main" id="{BF9A8E02-1545-4C6A-9367-81F066EF9B7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25572829"/>
      </p:ext>
    </p:extLst>
  </p:cSld>
  <p:clrMapOvr>
    <a:masterClrMapping/>
  </p:clrMapOvr>
  <mc:AlternateContent xmlns:mc="http://schemas.openxmlformats.org/markup-compatibility/2006">
    <mc:Choice xmlns:p14="http://schemas.microsoft.com/office/powerpoint/2010/main" Requires="p14">
      <p:transition spd="slow" p14:dur="2000" advTm="57386"/>
    </mc:Choice>
    <mc:Fallback>
      <p:transition spd="slow" advTm="57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Example: heat equation in two dimensions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Here we have an insulated room with one heat source at 20</a:t>
            </a:r>
            <a:r>
              <a:rPr lang="en-US" baseline="30000" dirty="0"/>
              <a:t>o</a:t>
            </a:r>
            <a:r>
              <a:rPr lang="en-US" dirty="0"/>
              <a:t>C and one heat sink at 0</a:t>
            </a:r>
            <a:r>
              <a:rPr lang="en-US" baseline="30000" dirty="0"/>
              <a:t>o</a:t>
            </a:r>
            <a:r>
              <a:rPr lang="en-US" dirty="0"/>
              <a:t>C</a:t>
            </a:r>
          </a:p>
          <a:p>
            <a:pPr lvl="1"/>
            <a:r>
              <a:rPr lang="en-US" dirty="0"/>
              <a:t>The walls are insulated and the temperature is initially 0</a:t>
            </a:r>
            <a:r>
              <a:rPr lang="en-US" baseline="30000" dirty="0"/>
              <a:t>o</a:t>
            </a:r>
            <a:r>
              <a:rPr lang="en-US" dirty="0"/>
              <a:t>C</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19</a:t>
            </a:fld>
            <a:endParaRPr lang="en-CA"/>
          </a:p>
        </p:txBody>
      </p:sp>
      <p:pic>
        <p:nvPicPr>
          <p:cNvPr id="9" name="Picture 2" descr="C:\Users\dwharder\Documents\MATLAB\Lab217.1\plot6a.i.gif">
            <a:extLst>
              <a:ext uri="{FF2B5EF4-FFF2-40B4-BE49-F238E27FC236}">
                <a16:creationId xmlns:a16="http://schemas.microsoft.com/office/drawing/2014/main" id="{81211D35-FE58-4063-9485-1F0289868C81}"/>
              </a:ext>
            </a:extLst>
          </p:cNvPr>
          <p:cNvPicPr>
            <a:picLocks noChangeAspect="1" noChangeArrowheads="1"/>
          </p:cNvPicPr>
          <p:nvPr/>
        </p:nvPicPr>
        <p:blipFill>
          <a:blip r:embed="rId5"/>
          <a:srcRect/>
          <a:stretch>
            <a:fillRect/>
          </a:stretch>
        </p:blipFill>
        <p:spPr bwMode="auto">
          <a:xfrm>
            <a:off x="2484438" y="3260032"/>
            <a:ext cx="4152900" cy="3267075"/>
          </a:xfrm>
          <a:prstGeom prst="rect">
            <a:avLst/>
          </a:prstGeom>
          <a:noFill/>
          <a:ln w="9525">
            <a:noFill/>
            <a:miter lim="800000"/>
            <a:headEnd/>
            <a:tailEnd/>
          </a:ln>
        </p:spPr>
      </p:pic>
      <p:pic>
        <p:nvPicPr>
          <p:cNvPr id="7" name="Audio 6">
            <a:hlinkClick r:id="" action="ppaction://media"/>
            <a:extLst>
              <a:ext uri="{FF2B5EF4-FFF2-40B4-BE49-F238E27FC236}">
                <a16:creationId xmlns:a16="http://schemas.microsoft.com/office/drawing/2014/main" id="{386C1567-3AB3-4140-9B84-7BC5699B609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07937740"/>
      </p:ext>
    </p:extLst>
  </p:cSld>
  <p:clrMapOvr>
    <a:masterClrMapping/>
  </p:clrMapOvr>
  <mc:AlternateContent xmlns:mc="http://schemas.openxmlformats.org/markup-compatibility/2006">
    <mc:Choice xmlns:p14="http://schemas.microsoft.com/office/powerpoint/2010/main" Requires="p14">
      <p:transition spd="slow" p14:dur="2000" advTm="39968"/>
    </mc:Choice>
    <mc:Fallback>
      <p:transition spd="slow" advTm="39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Discuss the heat and wave equation in two and three dimensions</a:t>
            </a:r>
          </a:p>
          <a:p>
            <a:pPr lvl="1"/>
            <a:r>
              <a:rPr lang="en-US" dirty="0"/>
              <a:t>Look at how we would proceed with such simulations</a:t>
            </a:r>
          </a:p>
          <a:p>
            <a:pPr lvl="1"/>
            <a:r>
              <a:rPr lang="en-US" dirty="0"/>
              <a:t>Focus on examples of finite-difference approximations of problems in heat conduction and wave propagation</a:t>
            </a:r>
          </a:p>
          <a:p>
            <a:pPr lvl="1"/>
            <a:r>
              <a:rPr lang="en-US" dirty="0"/>
              <a:t>Not look at implementations—this is left to the viewer</a:t>
            </a:r>
          </a:p>
        </p:txBody>
      </p:sp>
      <p:sp>
        <p:nvSpPr>
          <p:cNvPr id="4" name="Footer Placeholder 3"/>
          <p:cNvSpPr>
            <a:spLocks noGrp="1"/>
          </p:cNvSpPr>
          <p:nvPr>
            <p:ph type="ftr" sz="quarter" idx="11"/>
          </p:nvPr>
        </p:nvSpPr>
        <p:spPr/>
        <p:txBody>
          <a:bodyPr/>
          <a:lstStyle/>
          <a:p>
            <a:r>
              <a:rPr lang="en-US"/>
              <a:t>The wave equation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8" name="Audio 7">
            <a:hlinkClick r:id="" action="ppaction://media"/>
            <a:extLst>
              <a:ext uri="{FF2B5EF4-FFF2-40B4-BE49-F238E27FC236}">
                <a16:creationId xmlns:a16="http://schemas.microsoft.com/office/drawing/2014/main" id="{0E3D166F-633E-4AF2-A12A-505BAA1332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53086"/>
    </mc:Choice>
    <mc:Fallback>
      <p:transition spd="slow" advTm="53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Example: heat equation in two dimensions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The </a:t>
            </a:r>
            <a:r>
              <a:rPr lang="en-US" dirty="0">
                <a:latin typeface="Times New Roman" panose="02020603050405020304" pitchFamily="18" charset="0"/>
              </a:rPr>
              <a:t>heat distribution converges to the solution to Laplace’s equation shown here</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20</a:t>
            </a:fld>
            <a:endParaRPr lang="en-CA"/>
          </a:p>
        </p:txBody>
      </p:sp>
      <p:pic>
        <p:nvPicPr>
          <p:cNvPr id="10" name="Picture 2" descr="C:\Users\dwharder\Desktop\adsflj.png">
            <a:extLst>
              <a:ext uri="{FF2B5EF4-FFF2-40B4-BE49-F238E27FC236}">
                <a16:creationId xmlns:a16="http://schemas.microsoft.com/office/drawing/2014/main" id="{388897E9-D69A-4BE0-8674-7FDC7B52A7F8}"/>
              </a:ext>
            </a:extLst>
          </p:cNvPr>
          <p:cNvPicPr>
            <a:picLocks noChangeAspect="1" noChangeArrowheads="1"/>
          </p:cNvPicPr>
          <p:nvPr/>
        </p:nvPicPr>
        <p:blipFill>
          <a:blip r:embed="rId5"/>
          <a:srcRect/>
          <a:stretch>
            <a:fillRect/>
          </a:stretch>
        </p:blipFill>
        <p:spPr bwMode="auto">
          <a:xfrm>
            <a:off x="2124075" y="3107919"/>
            <a:ext cx="4608513" cy="3455987"/>
          </a:xfrm>
          <a:prstGeom prst="rect">
            <a:avLst/>
          </a:prstGeom>
          <a:noFill/>
          <a:ln w="9525">
            <a:noFill/>
            <a:miter lim="800000"/>
            <a:headEnd/>
            <a:tailEnd/>
          </a:ln>
        </p:spPr>
      </p:pic>
      <p:pic>
        <p:nvPicPr>
          <p:cNvPr id="11" name="Audio 10">
            <a:hlinkClick r:id="" action="ppaction://media"/>
            <a:extLst>
              <a:ext uri="{FF2B5EF4-FFF2-40B4-BE49-F238E27FC236}">
                <a16:creationId xmlns:a16="http://schemas.microsoft.com/office/drawing/2014/main" id="{98DB952A-08A6-477E-911A-75F53EE627B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29205862"/>
      </p:ext>
    </p:extLst>
  </p:cSld>
  <p:clrMapOvr>
    <a:masterClrMapping/>
  </p:clrMapOvr>
  <mc:AlternateContent xmlns:mc="http://schemas.openxmlformats.org/markup-compatibility/2006">
    <mc:Choice xmlns:p14="http://schemas.microsoft.com/office/powerpoint/2010/main" Requires="p14">
      <p:transition spd="slow" p14:dur="2000" advTm="39729"/>
    </mc:Choice>
    <mc:Fallback>
      <p:transition spd="slow" advTm="39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Example: wave equation in two dimensions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Here we simulate a drop of water just coming into contact with the surface</a:t>
            </a:r>
          </a:p>
          <a:p>
            <a:pPr lvl="1"/>
            <a:r>
              <a:rPr lang="en-US" dirty="0"/>
              <a:t>The wave spreads out and strikes an insulated boundary</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21</a:t>
            </a:fld>
            <a:endParaRPr lang="en-CA"/>
          </a:p>
        </p:txBody>
      </p:sp>
      <p:pic>
        <p:nvPicPr>
          <p:cNvPr id="16" name="Picture 5" descr="C:\Users\dwharder\Documents\MATLAB\Lab217.1\plot6b.iii.gif">
            <a:extLst>
              <a:ext uri="{FF2B5EF4-FFF2-40B4-BE49-F238E27FC236}">
                <a16:creationId xmlns:a16="http://schemas.microsoft.com/office/drawing/2014/main" id="{8A7B9A16-6342-4732-9D36-2800000CB2CF}"/>
              </a:ext>
            </a:extLst>
          </p:cNvPr>
          <p:cNvPicPr>
            <a:picLocks noChangeAspect="1" noChangeArrowheads="1"/>
          </p:cNvPicPr>
          <p:nvPr/>
        </p:nvPicPr>
        <p:blipFill>
          <a:blip r:embed="rId5"/>
          <a:srcRect/>
          <a:stretch>
            <a:fillRect/>
          </a:stretch>
        </p:blipFill>
        <p:spPr bwMode="auto">
          <a:xfrm>
            <a:off x="2805113" y="3041650"/>
            <a:ext cx="4143375" cy="3267075"/>
          </a:xfrm>
          <a:prstGeom prst="rect">
            <a:avLst/>
          </a:prstGeom>
          <a:noFill/>
          <a:ln w="9525">
            <a:noFill/>
            <a:miter lim="800000"/>
            <a:headEnd/>
            <a:tailEnd/>
          </a:ln>
        </p:spPr>
      </p:pic>
      <p:pic>
        <p:nvPicPr>
          <p:cNvPr id="15" name="Audio 14">
            <a:hlinkClick r:id="" action="ppaction://media"/>
            <a:extLst>
              <a:ext uri="{FF2B5EF4-FFF2-40B4-BE49-F238E27FC236}">
                <a16:creationId xmlns:a16="http://schemas.microsoft.com/office/drawing/2014/main" id="{7292533E-DC92-4115-BBA1-9BF9C2D6821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21239882"/>
      </p:ext>
    </p:extLst>
  </p:cSld>
  <p:clrMapOvr>
    <a:masterClrMapping/>
  </p:clrMapOvr>
  <mc:AlternateContent xmlns:mc="http://schemas.openxmlformats.org/markup-compatibility/2006">
    <mc:Choice xmlns:p14="http://schemas.microsoft.com/office/powerpoint/2010/main" Requires="p14">
      <p:transition spd="slow" p14:dur="2000" advTm="42127"/>
    </mc:Choice>
    <mc:Fallback>
      <p:transition spd="slow" advTm="42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C:\Users\dwharder\Documents\MATLAB\Lab217.1\plot6b.v.gif">
            <a:extLst>
              <a:ext uri="{FF2B5EF4-FFF2-40B4-BE49-F238E27FC236}">
                <a16:creationId xmlns:a16="http://schemas.microsoft.com/office/drawing/2014/main" id="{8B7704E6-9704-4A41-8D04-B4379FFC6721}"/>
              </a:ext>
            </a:extLst>
          </p:cNvPr>
          <p:cNvPicPr>
            <a:picLocks noChangeAspect="1" noChangeArrowheads="1"/>
          </p:cNvPicPr>
          <p:nvPr/>
        </p:nvPicPr>
        <p:blipFill>
          <a:blip r:embed="rId5"/>
          <a:srcRect/>
          <a:stretch>
            <a:fillRect/>
          </a:stretch>
        </p:blipFill>
        <p:spPr bwMode="auto">
          <a:xfrm>
            <a:off x="2805113" y="3041649"/>
            <a:ext cx="4143375" cy="3267075"/>
          </a:xfrm>
          <a:prstGeom prst="rect">
            <a:avLst/>
          </a:prstGeom>
          <a:noFill/>
          <a:ln w="9525">
            <a:noFill/>
            <a:miter lim="800000"/>
            <a:headEnd/>
            <a:tailEnd/>
          </a:ln>
        </p:spPr>
      </p:pic>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Example: wave equation in two dimensions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Now the boundaries are circular but still insulated</a:t>
            </a:r>
          </a:p>
          <a:p>
            <a:pPr lvl="1"/>
            <a:r>
              <a:rPr lang="en-US" dirty="0"/>
              <a:t>The wave spreads out and strikes an insulated boundary simultaneously and bounce back</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22</a:t>
            </a:fld>
            <a:endParaRPr lang="en-CA"/>
          </a:p>
        </p:txBody>
      </p:sp>
      <p:pic>
        <p:nvPicPr>
          <p:cNvPr id="7" name="Audio 6">
            <a:hlinkClick r:id="" action="ppaction://media"/>
            <a:extLst>
              <a:ext uri="{FF2B5EF4-FFF2-40B4-BE49-F238E27FC236}">
                <a16:creationId xmlns:a16="http://schemas.microsoft.com/office/drawing/2014/main" id="{9FB8CCB3-CE8C-4D98-A93B-A1D0B3A9351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61462024"/>
      </p:ext>
    </p:extLst>
  </p:cSld>
  <p:clrMapOvr>
    <a:masterClrMapping/>
  </p:clrMapOvr>
  <mc:AlternateContent xmlns:mc="http://schemas.openxmlformats.org/markup-compatibility/2006">
    <mc:Choice xmlns:p14="http://schemas.microsoft.com/office/powerpoint/2010/main" Requires="p14">
      <p:transition spd="slow" p14:dur="2000" advTm="77357"/>
    </mc:Choice>
    <mc:Fallback>
      <p:transition spd="slow" advTm="77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Example: heat equation in three dimensions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Here we have a single point of heat, a line of heat and a wall of heat with all other walls insulated</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23</a:t>
            </a:fld>
            <a:endParaRPr lang="en-CA"/>
          </a:p>
        </p:txBody>
      </p:sp>
      <p:pic>
        <p:nvPicPr>
          <p:cNvPr id="12" name="Picture 3" descr="C:\Users\dwharder\Documents\MATLAB\Lab217.1\plot6c.ii.gif">
            <a:extLst>
              <a:ext uri="{FF2B5EF4-FFF2-40B4-BE49-F238E27FC236}">
                <a16:creationId xmlns:a16="http://schemas.microsoft.com/office/drawing/2014/main" id="{7D6C54F6-0AE2-465C-835C-4BE83B5291BB}"/>
              </a:ext>
            </a:extLst>
          </p:cNvPr>
          <p:cNvPicPr>
            <a:picLocks noChangeAspect="1" noChangeArrowheads="1"/>
          </p:cNvPicPr>
          <p:nvPr/>
        </p:nvPicPr>
        <p:blipFill>
          <a:blip r:embed="rId5"/>
          <a:srcRect/>
          <a:stretch>
            <a:fillRect/>
          </a:stretch>
        </p:blipFill>
        <p:spPr bwMode="auto">
          <a:xfrm>
            <a:off x="3132138" y="2781300"/>
            <a:ext cx="2914650" cy="3267075"/>
          </a:xfrm>
          <a:prstGeom prst="rect">
            <a:avLst/>
          </a:prstGeom>
          <a:noFill/>
          <a:ln w="9525">
            <a:noFill/>
            <a:miter lim="800000"/>
            <a:headEnd/>
            <a:tailEnd/>
          </a:ln>
        </p:spPr>
      </p:pic>
      <p:pic>
        <p:nvPicPr>
          <p:cNvPr id="13" name="Picture 4" descr="C:\Users\dwharder\Documents\MATLAB\Lab217.1\plot6c.iii.gif">
            <a:extLst>
              <a:ext uri="{FF2B5EF4-FFF2-40B4-BE49-F238E27FC236}">
                <a16:creationId xmlns:a16="http://schemas.microsoft.com/office/drawing/2014/main" id="{0D91EF33-55D1-429F-A6D7-183CEB08CA25}"/>
              </a:ext>
            </a:extLst>
          </p:cNvPr>
          <p:cNvPicPr>
            <a:picLocks noChangeAspect="1" noChangeArrowheads="1"/>
          </p:cNvPicPr>
          <p:nvPr/>
        </p:nvPicPr>
        <p:blipFill>
          <a:blip r:embed="rId6"/>
          <a:srcRect/>
          <a:stretch>
            <a:fillRect/>
          </a:stretch>
        </p:blipFill>
        <p:spPr bwMode="auto">
          <a:xfrm>
            <a:off x="6194425" y="2781300"/>
            <a:ext cx="2914650" cy="3267075"/>
          </a:xfrm>
          <a:prstGeom prst="rect">
            <a:avLst/>
          </a:prstGeom>
          <a:noFill/>
          <a:ln w="9525">
            <a:noFill/>
            <a:miter lim="800000"/>
            <a:headEnd/>
            <a:tailEnd/>
          </a:ln>
        </p:spPr>
      </p:pic>
      <p:pic>
        <p:nvPicPr>
          <p:cNvPr id="14" name="Picture 4" descr="C:\Users\dwharder\Documents\MATLAB\Lab217.1\plot6c.i.gif">
            <a:extLst>
              <a:ext uri="{FF2B5EF4-FFF2-40B4-BE49-F238E27FC236}">
                <a16:creationId xmlns:a16="http://schemas.microsoft.com/office/drawing/2014/main" id="{8DF59948-BEC9-4C9B-B6FC-CFC6FC57BF7B}"/>
              </a:ext>
            </a:extLst>
          </p:cNvPr>
          <p:cNvPicPr>
            <a:picLocks noChangeAspect="1" noChangeArrowheads="1"/>
          </p:cNvPicPr>
          <p:nvPr/>
        </p:nvPicPr>
        <p:blipFill>
          <a:blip r:embed="rId7"/>
          <a:srcRect/>
          <a:stretch>
            <a:fillRect/>
          </a:stretch>
        </p:blipFill>
        <p:spPr bwMode="auto">
          <a:xfrm>
            <a:off x="107950" y="2781300"/>
            <a:ext cx="2914650" cy="3267075"/>
          </a:xfrm>
          <a:prstGeom prst="rect">
            <a:avLst/>
          </a:prstGeom>
          <a:noFill/>
          <a:ln w="9525">
            <a:noFill/>
            <a:miter lim="800000"/>
            <a:headEnd/>
            <a:tailEnd/>
          </a:ln>
        </p:spPr>
      </p:pic>
      <p:pic>
        <p:nvPicPr>
          <p:cNvPr id="6" name="Audio 5">
            <a:hlinkClick r:id="" action="ppaction://media"/>
            <a:extLst>
              <a:ext uri="{FF2B5EF4-FFF2-40B4-BE49-F238E27FC236}">
                <a16:creationId xmlns:a16="http://schemas.microsoft.com/office/drawing/2014/main" id="{CC1BF1A4-58D1-413F-9267-85B7A98C789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44729564"/>
      </p:ext>
    </p:extLst>
  </p:cSld>
  <p:clrMapOvr>
    <a:masterClrMapping/>
  </p:clrMapOvr>
  <mc:AlternateContent xmlns:mc="http://schemas.openxmlformats.org/markup-compatibility/2006">
    <mc:Choice xmlns:p14="http://schemas.microsoft.com/office/powerpoint/2010/main" Requires="p14">
      <p:transition spd="slow" p14:dur="2000" advTm="81875"/>
    </mc:Choice>
    <mc:Fallback>
      <p:transition spd="slow" advTm="81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Example: wave equation in three dimensions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Here is a spherical resonance chamber</a:t>
            </a:r>
          </a:p>
          <a:p>
            <a:pPr lvl="1"/>
            <a:r>
              <a:rPr lang="en-US" dirty="0"/>
              <a:t>A sinusoidal voltage is applied to the exterior</a:t>
            </a:r>
          </a:p>
          <a:p>
            <a:pPr lvl="1"/>
            <a:r>
              <a:rPr lang="en-US" dirty="0"/>
              <a:t>It is magnified at the center</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24</a:t>
            </a:fld>
            <a:endParaRPr lang="en-CA"/>
          </a:p>
        </p:txBody>
      </p:sp>
      <p:sp>
        <p:nvSpPr>
          <p:cNvPr id="8" name="TextBox 7">
            <a:extLst>
              <a:ext uri="{FF2B5EF4-FFF2-40B4-BE49-F238E27FC236}">
                <a16:creationId xmlns:a16="http://schemas.microsoft.com/office/drawing/2014/main" id="{0AE1FAE9-44E9-49FC-842C-7A836D4339A2}"/>
              </a:ext>
            </a:extLst>
          </p:cNvPr>
          <p:cNvSpPr txBox="1">
            <a:spLocks noChangeArrowheads="1"/>
          </p:cNvSpPr>
          <p:nvPr/>
        </p:nvSpPr>
        <p:spPr bwMode="auto">
          <a:xfrm>
            <a:off x="6374772" y="4647546"/>
            <a:ext cx="339725" cy="277812"/>
          </a:xfrm>
          <a:prstGeom prst="rect">
            <a:avLst/>
          </a:prstGeom>
          <a:noFill/>
          <a:ln w="9525">
            <a:noFill/>
            <a:miter lim="800000"/>
            <a:headEnd/>
            <a:tailEnd/>
          </a:ln>
        </p:spPr>
        <p:txBody>
          <a:bodyPr wrap="none">
            <a:spAutoFit/>
          </a:bodyPr>
          <a:lstStyle/>
          <a:p>
            <a:r>
              <a:rPr lang="en-CA" sz="1200">
                <a:latin typeface="Times New Roman" pitchFamily="18" charset="0"/>
                <a:cs typeface="Times New Roman" pitchFamily="18" charset="0"/>
              </a:rPr>
              <a:t>10</a:t>
            </a:r>
          </a:p>
        </p:txBody>
      </p:sp>
      <p:pic>
        <p:nvPicPr>
          <p:cNvPr id="15" name="Picture 6" descr="C:\Users\dwharder\Documents\MATLAB\Lab217.1\plot6d.good.gif">
            <a:extLst>
              <a:ext uri="{FF2B5EF4-FFF2-40B4-BE49-F238E27FC236}">
                <a16:creationId xmlns:a16="http://schemas.microsoft.com/office/drawing/2014/main" id="{8343A1E9-5E7C-409D-AA07-2562BF3A83C5}"/>
              </a:ext>
            </a:extLst>
          </p:cNvPr>
          <p:cNvPicPr>
            <a:picLocks noChangeAspect="1" noChangeArrowheads="1"/>
          </p:cNvPicPr>
          <p:nvPr/>
        </p:nvPicPr>
        <p:blipFill>
          <a:blip r:embed="rId5"/>
          <a:srcRect/>
          <a:stretch>
            <a:fillRect/>
          </a:stretch>
        </p:blipFill>
        <p:spPr bwMode="auto">
          <a:xfrm>
            <a:off x="1277624" y="3316287"/>
            <a:ext cx="2914650" cy="3267075"/>
          </a:xfrm>
          <a:prstGeom prst="rect">
            <a:avLst/>
          </a:prstGeom>
          <a:noFill/>
          <a:ln w="9525">
            <a:noFill/>
            <a:miter lim="800000"/>
            <a:headEnd/>
            <a:tailEnd/>
          </a:ln>
        </p:spPr>
      </p:pic>
      <p:pic>
        <p:nvPicPr>
          <p:cNvPr id="16" name="Picture 2" descr="C:\Users\dwharder\Documents\MATLAB\Lab217.1\plot6d.bad.gif">
            <a:extLst>
              <a:ext uri="{FF2B5EF4-FFF2-40B4-BE49-F238E27FC236}">
                <a16:creationId xmlns:a16="http://schemas.microsoft.com/office/drawing/2014/main" id="{16384D4B-A387-4073-8C54-35E7AA62B93F}"/>
              </a:ext>
            </a:extLst>
          </p:cNvPr>
          <p:cNvPicPr>
            <a:picLocks noChangeAspect="1" noChangeArrowheads="1"/>
          </p:cNvPicPr>
          <p:nvPr/>
        </p:nvPicPr>
        <p:blipFill>
          <a:blip r:embed="rId6"/>
          <a:srcRect/>
          <a:stretch>
            <a:fillRect/>
          </a:stretch>
        </p:blipFill>
        <p:spPr bwMode="auto">
          <a:xfrm>
            <a:off x="4982212" y="3316287"/>
            <a:ext cx="2914650" cy="3267075"/>
          </a:xfrm>
          <a:prstGeom prst="rect">
            <a:avLst/>
          </a:prstGeom>
          <a:noFill/>
          <a:ln w="9525">
            <a:noFill/>
            <a:miter lim="800000"/>
            <a:headEnd/>
            <a:tailEnd/>
          </a:ln>
        </p:spPr>
      </p:pic>
      <p:pic>
        <p:nvPicPr>
          <p:cNvPr id="17" name="Audio 16">
            <a:hlinkClick r:id="" action="ppaction://media"/>
            <a:extLst>
              <a:ext uri="{FF2B5EF4-FFF2-40B4-BE49-F238E27FC236}">
                <a16:creationId xmlns:a16="http://schemas.microsoft.com/office/drawing/2014/main" id="{08BD0715-D369-4370-993C-203D7C710F9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99774659"/>
      </p:ext>
    </p:extLst>
  </p:cSld>
  <p:clrMapOvr>
    <a:masterClrMapping/>
  </p:clrMapOvr>
  <mc:AlternateContent xmlns:mc="http://schemas.openxmlformats.org/markup-compatibility/2006">
    <mc:Choice xmlns:p14="http://schemas.microsoft.com/office/powerpoint/2010/main" Requires="p14">
      <p:transition spd="slow" p14:dur="2000" advTm="127646"/>
    </mc:Choice>
    <mc:Fallback>
      <p:transition spd="slow" advTm="127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Example: wave equation in three dimensions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You can observe this phenomenon in one dimension with the code we previously wrote</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25</a:t>
            </a:fld>
            <a:endParaRPr lang="en-CA"/>
          </a:p>
        </p:txBody>
      </p:sp>
      <p:sp>
        <p:nvSpPr>
          <p:cNvPr id="8" name="TextBox 7">
            <a:extLst>
              <a:ext uri="{FF2B5EF4-FFF2-40B4-BE49-F238E27FC236}">
                <a16:creationId xmlns:a16="http://schemas.microsoft.com/office/drawing/2014/main" id="{0AE1FAE9-44E9-49FC-842C-7A836D4339A2}"/>
              </a:ext>
            </a:extLst>
          </p:cNvPr>
          <p:cNvSpPr txBox="1">
            <a:spLocks noChangeArrowheads="1"/>
          </p:cNvSpPr>
          <p:nvPr/>
        </p:nvSpPr>
        <p:spPr bwMode="auto">
          <a:xfrm>
            <a:off x="6374772" y="4647546"/>
            <a:ext cx="339725" cy="277812"/>
          </a:xfrm>
          <a:prstGeom prst="rect">
            <a:avLst/>
          </a:prstGeom>
          <a:noFill/>
          <a:ln w="9525">
            <a:noFill/>
            <a:miter lim="800000"/>
            <a:headEnd/>
            <a:tailEnd/>
          </a:ln>
        </p:spPr>
        <p:txBody>
          <a:bodyPr wrap="none">
            <a:spAutoFit/>
          </a:bodyPr>
          <a:lstStyle/>
          <a:p>
            <a:r>
              <a:rPr lang="en-CA" sz="1200">
                <a:latin typeface="Times New Roman" pitchFamily="18" charset="0"/>
                <a:cs typeface="Times New Roman" pitchFamily="18" charset="0"/>
              </a:rPr>
              <a:t>10</a:t>
            </a:r>
          </a:p>
        </p:txBody>
      </p:sp>
      <p:pic>
        <p:nvPicPr>
          <p:cNvPr id="10" name="Picture 3" descr="C:\Users\dwharder\Documents\MATLAB\Lab217.1\plot6d.good3.gif">
            <a:extLst>
              <a:ext uri="{FF2B5EF4-FFF2-40B4-BE49-F238E27FC236}">
                <a16:creationId xmlns:a16="http://schemas.microsoft.com/office/drawing/2014/main" id="{FF580BE4-E3AF-459A-B1CA-1775C5A51F9F}"/>
              </a:ext>
            </a:extLst>
          </p:cNvPr>
          <p:cNvPicPr>
            <a:picLocks noChangeAspect="1" noChangeArrowheads="1"/>
          </p:cNvPicPr>
          <p:nvPr/>
        </p:nvPicPr>
        <p:blipFill>
          <a:blip r:embed="rId5"/>
          <a:srcRect/>
          <a:stretch>
            <a:fillRect/>
          </a:stretch>
        </p:blipFill>
        <p:spPr bwMode="auto">
          <a:xfrm>
            <a:off x="107950" y="3068638"/>
            <a:ext cx="4143375" cy="3267075"/>
          </a:xfrm>
          <a:prstGeom prst="rect">
            <a:avLst/>
          </a:prstGeom>
          <a:noFill/>
          <a:ln w="9525">
            <a:noFill/>
            <a:miter lim="800000"/>
            <a:headEnd/>
            <a:tailEnd/>
          </a:ln>
        </p:spPr>
      </p:pic>
      <p:pic>
        <p:nvPicPr>
          <p:cNvPr id="11" name="Picture 4" descr="C:\Users\dwharder\Documents\MATLAB\Lab217.1\plot6d.bad3.gif">
            <a:extLst>
              <a:ext uri="{FF2B5EF4-FFF2-40B4-BE49-F238E27FC236}">
                <a16:creationId xmlns:a16="http://schemas.microsoft.com/office/drawing/2014/main" id="{738E320D-3749-46F6-9DDD-E32C4A85781C}"/>
              </a:ext>
            </a:extLst>
          </p:cNvPr>
          <p:cNvPicPr>
            <a:picLocks noChangeAspect="1" noChangeArrowheads="1"/>
          </p:cNvPicPr>
          <p:nvPr/>
        </p:nvPicPr>
        <p:blipFill>
          <a:blip r:embed="rId6"/>
          <a:srcRect/>
          <a:stretch>
            <a:fillRect/>
          </a:stretch>
        </p:blipFill>
        <p:spPr bwMode="auto">
          <a:xfrm>
            <a:off x="4859338" y="3068638"/>
            <a:ext cx="4143375" cy="3267075"/>
          </a:xfrm>
          <a:prstGeom prst="rect">
            <a:avLst/>
          </a:prstGeom>
          <a:noFill/>
          <a:ln w="9525">
            <a:noFill/>
            <a:miter lim="800000"/>
            <a:headEnd/>
            <a:tailEnd/>
          </a:ln>
        </p:spPr>
      </p:pic>
      <p:sp>
        <p:nvSpPr>
          <p:cNvPr id="12" name="TextBox 5">
            <a:extLst>
              <a:ext uri="{FF2B5EF4-FFF2-40B4-BE49-F238E27FC236}">
                <a16:creationId xmlns:a16="http://schemas.microsoft.com/office/drawing/2014/main" id="{F9A6523C-1B65-4B4D-8670-3B04FEDEC187}"/>
              </a:ext>
            </a:extLst>
          </p:cNvPr>
          <p:cNvSpPr txBox="1">
            <a:spLocks noChangeArrowheads="1"/>
          </p:cNvSpPr>
          <p:nvPr/>
        </p:nvSpPr>
        <p:spPr bwMode="auto">
          <a:xfrm>
            <a:off x="1619250" y="2708275"/>
            <a:ext cx="1133475" cy="369888"/>
          </a:xfrm>
          <a:prstGeom prst="rect">
            <a:avLst/>
          </a:prstGeom>
          <a:noFill/>
          <a:ln w="9525">
            <a:noFill/>
            <a:miter lim="800000"/>
            <a:headEnd/>
            <a:tailEnd/>
          </a:ln>
        </p:spPr>
        <p:txBody>
          <a:bodyPr wrap="none">
            <a:spAutoFit/>
          </a:bodyPr>
          <a:lstStyle/>
          <a:p>
            <a:r>
              <a:rPr lang="en-CA" dirty="0">
                <a:solidFill>
                  <a:schemeClr val="bg1"/>
                </a:solidFill>
                <a:latin typeface="Times New Roman" pitchFamily="18" charset="0"/>
                <a:cs typeface="Times New Roman" pitchFamily="18" charset="0"/>
              </a:rPr>
              <a:t>sin(0.76 </a:t>
            </a:r>
            <a:r>
              <a:rPr lang="en-CA" i="1" dirty="0">
                <a:solidFill>
                  <a:schemeClr val="bg1"/>
                </a:solidFill>
                <a:latin typeface="Times New Roman" pitchFamily="18" charset="0"/>
                <a:cs typeface="Times New Roman" pitchFamily="18" charset="0"/>
              </a:rPr>
              <a:t>t</a:t>
            </a:r>
            <a:r>
              <a:rPr lang="en-CA" dirty="0">
                <a:solidFill>
                  <a:schemeClr val="bg1"/>
                </a:solidFill>
                <a:latin typeface="Times New Roman" pitchFamily="18" charset="0"/>
                <a:cs typeface="Times New Roman" pitchFamily="18" charset="0"/>
              </a:rPr>
              <a:t>)</a:t>
            </a:r>
          </a:p>
        </p:txBody>
      </p:sp>
      <p:sp>
        <p:nvSpPr>
          <p:cNvPr id="13" name="TextBox 7">
            <a:extLst>
              <a:ext uri="{FF2B5EF4-FFF2-40B4-BE49-F238E27FC236}">
                <a16:creationId xmlns:a16="http://schemas.microsoft.com/office/drawing/2014/main" id="{679234EE-126D-428D-B82F-A77D4CD93CA1}"/>
              </a:ext>
            </a:extLst>
          </p:cNvPr>
          <p:cNvSpPr txBox="1">
            <a:spLocks noChangeArrowheads="1"/>
          </p:cNvSpPr>
          <p:nvPr/>
        </p:nvSpPr>
        <p:spPr bwMode="auto">
          <a:xfrm>
            <a:off x="6372225" y="2708275"/>
            <a:ext cx="1133475" cy="369888"/>
          </a:xfrm>
          <a:prstGeom prst="rect">
            <a:avLst/>
          </a:prstGeom>
          <a:noFill/>
          <a:ln w="9525">
            <a:noFill/>
            <a:miter lim="800000"/>
            <a:headEnd/>
            <a:tailEnd/>
          </a:ln>
        </p:spPr>
        <p:txBody>
          <a:bodyPr wrap="none">
            <a:spAutoFit/>
          </a:bodyPr>
          <a:lstStyle/>
          <a:p>
            <a:r>
              <a:rPr lang="en-CA">
                <a:solidFill>
                  <a:schemeClr val="bg1"/>
                </a:solidFill>
                <a:latin typeface="Times New Roman" pitchFamily="18" charset="0"/>
                <a:cs typeface="Times New Roman" pitchFamily="18" charset="0"/>
              </a:rPr>
              <a:t>sin(0.64 </a:t>
            </a:r>
            <a:r>
              <a:rPr lang="en-CA" i="1">
                <a:solidFill>
                  <a:schemeClr val="bg1"/>
                </a:solidFill>
                <a:latin typeface="Times New Roman" pitchFamily="18" charset="0"/>
                <a:cs typeface="Times New Roman" pitchFamily="18" charset="0"/>
              </a:rPr>
              <a:t>t</a:t>
            </a:r>
            <a:r>
              <a:rPr lang="en-CA">
                <a:solidFill>
                  <a:schemeClr val="bg1"/>
                </a:solidFill>
                <a:latin typeface="Times New Roman" pitchFamily="18" charset="0"/>
                <a:cs typeface="Times New Roman" pitchFamily="18" charset="0"/>
              </a:rPr>
              <a:t>)</a:t>
            </a:r>
          </a:p>
        </p:txBody>
      </p:sp>
      <p:pic>
        <p:nvPicPr>
          <p:cNvPr id="7" name="Audio 6">
            <a:hlinkClick r:id="" action="ppaction://media"/>
            <a:extLst>
              <a:ext uri="{FF2B5EF4-FFF2-40B4-BE49-F238E27FC236}">
                <a16:creationId xmlns:a16="http://schemas.microsoft.com/office/drawing/2014/main" id="{CC30C37A-20BE-44EA-9817-FA76BEC9D7E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2975349"/>
      </p:ext>
    </p:extLst>
  </p:cSld>
  <p:clrMapOvr>
    <a:masterClrMapping/>
  </p:clrMapOvr>
  <mc:AlternateContent xmlns:mc="http://schemas.openxmlformats.org/markup-compatibility/2006">
    <mc:Choice xmlns:p14="http://schemas.microsoft.com/office/powerpoint/2010/main" Requires="p14">
      <p:transition spd="slow" p14:dur="2000" advTm="56486"/>
    </mc:Choice>
    <mc:Fallback>
      <p:transition spd="slow" advTm="56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Are aware that the heat and wave equations can be simulated</a:t>
            </a:r>
            <a:br>
              <a:rPr lang="en-US" dirty="0"/>
            </a:br>
            <a:r>
              <a:rPr lang="en-US" dirty="0"/>
              <a:t>in two and three dimensions</a:t>
            </a:r>
          </a:p>
          <a:p>
            <a:pPr lvl="1"/>
            <a:r>
              <a:rPr lang="en-US" dirty="0"/>
              <a:t>Understand that we start with an initial state at time </a:t>
            </a:r>
            <a:r>
              <a:rPr lang="en-US" i="1" dirty="0"/>
              <a:t>t</a:t>
            </a:r>
            <a:r>
              <a:rPr lang="en-US" baseline="-25000" dirty="0"/>
              <a:t>0</a:t>
            </a:r>
            <a:r>
              <a:rPr lang="en-US" dirty="0"/>
              <a:t> and</a:t>
            </a:r>
            <a:br>
              <a:rPr lang="en-US" dirty="0"/>
            </a:br>
            <a:r>
              <a:rPr lang="en-US" dirty="0"/>
              <a:t>estimate the state one time step into the future</a:t>
            </a:r>
          </a:p>
          <a:p>
            <a:pPr lvl="1"/>
            <a:r>
              <a:rPr lang="en-US" dirty="0"/>
              <a:t>Have seen numerous examples</a:t>
            </a:r>
          </a:p>
        </p:txBody>
      </p:sp>
      <p:sp>
        <p:nvSpPr>
          <p:cNvPr id="4" name="Footer Placeholder 3"/>
          <p:cNvSpPr>
            <a:spLocks noGrp="1"/>
          </p:cNvSpPr>
          <p:nvPr>
            <p:ph type="ftr" sz="quarter" idx="11"/>
          </p:nvPr>
        </p:nvSpPr>
        <p:spPr/>
        <p:txBody>
          <a:bodyPr/>
          <a:lstStyle/>
          <a:p>
            <a:r>
              <a:rPr lang="en-US"/>
              <a:t>The wave equation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26</a:t>
            </a:fld>
            <a:endParaRPr lang="en-CA"/>
          </a:p>
        </p:txBody>
      </p:sp>
      <p:pic>
        <p:nvPicPr>
          <p:cNvPr id="7" name="Audio 6">
            <a:hlinkClick r:id="" action="ppaction://media"/>
            <a:extLst>
              <a:ext uri="{FF2B5EF4-FFF2-40B4-BE49-F238E27FC236}">
                <a16:creationId xmlns:a16="http://schemas.microsoft.com/office/drawing/2014/main" id="{3816E533-8773-4006-988C-2ECE7D6C2F8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49477"/>
    </mc:Choice>
    <mc:Fallback>
      <p:transition spd="slow" advTm="49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https://en.wikipedia.org/wiki/Heat_equation</a:t>
            </a:r>
          </a:p>
          <a:p>
            <a:pPr marL="0" indent="0">
              <a:buNone/>
            </a:pPr>
            <a:r>
              <a:rPr lang="en-US" dirty="0"/>
              <a:t>[2]	https://en.wikipedia.org/wiki/Wave_equation</a:t>
            </a:r>
          </a:p>
          <a:p>
            <a:pPr marL="0" indent="0">
              <a:buNone/>
            </a:pPr>
            <a:endParaRPr lang="en-US" dirty="0"/>
          </a:p>
        </p:txBody>
      </p:sp>
      <p:sp>
        <p:nvSpPr>
          <p:cNvPr id="4" name="Footer Placeholder 3"/>
          <p:cNvSpPr>
            <a:spLocks noGrp="1"/>
          </p:cNvSpPr>
          <p:nvPr>
            <p:ph type="ftr" sz="quarter" idx="11"/>
          </p:nvPr>
        </p:nvSpPr>
        <p:spPr/>
        <p:txBody>
          <a:bodyPr/>
          <a:lstStyle/>
          <a:p>
            <a:r>
              <a:rPr lang="en-US"/>
              <a:t>The wave equation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27</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The wave equation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28</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The wave equation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29</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The heat and wave equations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We have approximated solutions to:</a:t>
            </a:r>
          </a:p>
          <a:p>
            <a:pPr lvl="1"/>
            <a:r>
              <a:rPr lang="en-US" dirty="0"/>
              <a:t>The heat and wave equations in one dimension</a:t>
            </a:r>
          </a:p>
          <a:p>
            <a:pPr lvl="1"/>
            <a:r>
              <a:rPr lang="en-US" dirty="0"/>
              <a:t>General boundary-value problems and Laplace’s equation one, two and three dimensions</a:t>
            </a:r>
          </a:p>
          <a:p>
            <a:r>
              <a:rPr lang="en-US" dirty="0"/>
              <a:t>We will now look at approximating solutions to the heat and wave equations in two and three dimensions</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pic>
        <p:nvPicPr>
          <p:cNvPr id="11" name="Audio 10">
            <a:hlinkClick r:id="" action="ppaction://media"/>
            <a:extLst>
              <a:ext uri="{FF2B5EF4-FFF2-40B4-BE49-F238E27FC236}">
                <a16:creationId xmlns:a16="http://schemas.microsoft.com/office/drawing/2014/main" id="{AF4041DA-29FB-4499-B4B2-2C30372F578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27125465"/>
      </p:ext>
    </p:extLst>
  </p:cSld>
  <p:clrMapOvr>
    <a:masterClrMapping/>
  </p:clrMapOvr>
  <mc:AlternateContent xmlns:mc="http://schemas.openxmlformats.org/markup-compatibility/2006" xmlns:p14="http://schemas.microsoft.com/office/powerpoint/2010/main">
    <mc:Choice Requires="p14">
      <p:transition spd="slow" p14:dur="2000" advTm="68318"/>
    </mc:Choice>
    <mc:Fallback xmlns="">
      <p:transition spd="slow" advTm="68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The wave equation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30</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In two dimensions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The heat and wave equations are</a:t>
            </a:r>
          </a:p>
          <a:p>
            <a:endParaRPr lang="en-US" dirty="0"/>
          </a:p>
          <a:p>
            <a:endParaRPr lang="en-US" dirty="0"/>
          </a:p>
          <a:p>
            <a:endParaRPr lang="en-US" dirty="0"/>
          </a:p>
          <a:p>
            <a:r>
              <a:rPr lang="en-US" dirty="0"/>
              <a:t>For two dimensions, we will approximate </a:t>
            </a:r>
            <a:r>
              <a:rPr lang="en-US" i="1" dirty="0">
                <a:latin typeface="Times New Roman" panose="02020603050405020304" pitchFamily="18" charset="0"/>
              </a:rPr>
              <a:t>u</a:t>
            </a:r>
            <a:r>
              <a:rPr lang="en-US" dirty="0">
                <a:latin typeface="Times New Roman" panose="02020603050405020304" pitchFamily="18" charset="0"/>
              </a:rPr>
              <a:t>(</a:t>
            </a:r>
            <a:r>
              <a:rPr lang="en-US" i="1" dirty="0">
                <a:latin typeface="Times New Roman" panose="02020603050405020304" pitchFamily="18" charset="0"/>
              </a:rPr>
              <a:t>x</a:t>
            </a:r>
            <a:r>
              <a:rPr lang="en-US" i="1" baseline="-25000" dirty="0">
                <a:latin typeface="Times New Roman" panose="02020603050405020304" pitchFamily="18" charset="0"/>
              </a:rPr>
              <a:t>i</a:t>
            </a:r>
            <a:r>
              <a:rPr lang="en-US" dirty="0">
                <a:latin typeface="Times New Roman" panose="02020603050405020304" pitchFamily="18" charset="0"/>
              </a:rPr>
              <a:t>, </a:t>
            </a:r>
            <a:r>
              <a:rPr lang="en-US" i="1" dirty="0" err="1">
                <a:latin typeface="Times New Roman" panose="02020603050405020304" pitchFamily="18" charset="0"/>
              </a:rPr>
              <a:t>y</a:t>
            </a:r>
            <a:r>
              <a:rPr lang="en-US" i="1" baseline="-25000" dirty="0" err="1">
                <a:latin typeface="Times New Roman" panose="02020603050405020304" pitchFamily="18" charset="0"/>
              </a:rPr>
              <a:t>j</a:t>
            </a:r>
            <a:r>
              <a:rPr lang="en-US" dirty="0">
                <a:latin typeface="Times New Roman" panose="02020603050405020304" pitchFamily="18" charset="0"/>
              </a:rPr>
              <a:t>, </a:t>
            </a:r>
            <a:r>
              <a:rPr lang="en-US" i="1" dirty="0">
                <a:latin typeface="Times New Roman" panose="02020603050405020304" pitchFamily="18" charset="0"/>
              </a:rPr>
              <a:t>t</a:t>
            </a:r>
            <a:r>
              <a:rPr lang="en-US" i="1" baseline="-25000" dirty="0">
                <a:latin typeface="Times New Roman" panose="02020603050405020304" pitchFamily="18" charset="0"/>
              </a:rPr>
              <a:t>ℓ</a:t>
            </a:r>
            <a:r>
              <a:rPr lang="en-US" dirty="0">
                <a:latin typeface="Times New Roman" panose="02020603050405020304" pitchFamily="18" charset="0"/>
              </a:rPr>
              <a:t>)</a:t>
            </a:r>
            <a:r>
              <a:rPr lang="en-US" dirty="0"/>
              <a:t> with </a:t>
            </a:r>
            <a:r>
              <a:rPr lang="en-US" i="1" dirty="0" err="1">
                <a:latin typeface="Times New Roman" panose="02020603050405020304" pitchFamily="18" charset="0"/>
              </a:rPr>
              <a:t>u</a:t>
            </a:r>
            <a:r>
              <a:rPr lang="en-US" i="1" baseline="-25000" dirty="0" err="1">
                <a:latin typeface="Times New Roman" panose="02020603050405020304" pitchFamily="18" charset="0"/>
              </a:rPr>
              <a:t>i</a:t>
            </a:r>
            <a:r>
              <a:rPr lang="en-US" baseline="-25000" dirty="0" err="1">
                <a:latin typeface="Times New Roman" panose="02020603050405020304" pitchFamily="18" charset="0"/>
              </a:rPr>
              <a:t>,</a:t>
            </a:r>
            <a:r>
              <a:rPr lang="en-US" i="1" baseline="-25000" dirty="0" err="1">
                <a:latin typeface="Times New Roman" panose="02020603050405020304" pitchFamily="18" charset="0"/>
              </a:rPr>
              <a:t>j</a:t>
            </a:r>
            <a:r>
              <a:rPr lang="en-US" baseline="-25000" dirty="0">
                <a:latin typeface="Times New Roman" panose="02020603050405020304" pitchFamily="18" charset="0"/>
              </a:rPr>
              <a:t>;</a:t>
            </a:r>
            <a:r>
              <a:rPr lang="en-US" i="1" baseline="-25000" dirty="0">
                <a:latin typeface="Times New Roman" panose="02020603050405020304" pitchFamily="18" charset="0"/>
              </a:rPr>
              <a:t>ℓ</a:t>
            </a:r>
            <a:r>
              <a:rPr lang="en-US" dirty="0"/>
              <a:t> </a:t>
            </a:r>
          </a:p>
          <a:p>
            <a:pPr lvl="1"/>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pic>
        <p:nvPicPr>
          <p:cNvPr id="9" name="Audio 8">
            <a:hlinkClick r:id="" action="ppaction://media"/>
            <a:extLst>
              <a:ext uri="{FF2B5EF4-FFF2-40B4-BE49-F238E27FC236}">
                <a16:creationId xmlns:a16="http://schemas.microsoft.com/office/drawing/2014/main" id="{473143D7-DBC1-4F8A-A56E-729D80C72B5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graphicFrame>
        <p:nvGraphicFramePr>
          <p:cNvPr id="8" name="Object 7">
            <a:extLst>
              <a:ext uri="{FF2B5EF4-FFF2-40B4-BE49-F238E27FC236}">
                <a16:creationId xmlns:a16="http://schemas.microsoft.com/office/drawing/2014/main" id="{7D4B5730-F206-4C57-8C71-560D99EC3013}"/>
              </a:ext>
            </a:extLst>
          </p:cNvPr>
          <p:cNvGraphicFramePr>
            <a:graphicFrameLocks noChangeAspect="1"/>
          </p:cNvGraphicFramePr>
          <p:nvPr>
            <p:extLst>
              <p:ext uri="{D42A27DB-BD31-4B8C-83A1-F6EECF244321}">
                <p14:modId xmlns:p14="http://schemas.microsoft.com/office/powerpoint/2010/main" val="2549399198"/>
              </p:ext>
            </p:extLst>
          </p:nvPr>
        </p:nvGraphicFramePr>
        <p:xfrm>
          <a:off x="1504790" y="2030427"/>
          <a:ext cx="2751137" cy="766763"/>
        </p:xfrm>
        <a:graphic>
          <a:graphicData uri="http://schemas.openxmlformats.org/presentationml/2006/ole">
            <mc:AlternateContent xmlns:mc="http://schemas.openxmlformats.org/markup-compatibility/2006">
              <mc:Choice xmlns:v="urn:schemas-microsoft-com:vml" Requires="v">
                <p:oleObj name="Equation" r:id="rId6" imgW="1409400" imgH="393480" progId="Equation.DSMT4">
                  <p:embed/>
                </p:oleObj>
              </mc:Choice>
              <mc:Fallback>
                <p:oleObj name="Equation" r:id="rId6" imgW="1409400" imgH="393480" progId="Equation.DSMT4">
                  <p:embed/>
                  <p:pic>
                    <p:nvPicPr>
                      <p:cNvPr id="9" name="Object 8">
                        <a:extLst>
                          <a:ext uri="{FF2B5EF4-FFF2-40B4-BE49-F238E27FC236}">
                            <a16:creationId xmlns:a16="http://schemas.microsoft.com/office/drawing/2014/main" id="{D25672C3-7A65-4EF8-B990-EE1AC633DEFA}"/>
                          </a:ext>
                        </a:extLst>
                      </p:cNvPr>
                      <p:cNvPicPr/>
                      <p:nvPr/>
                    </p:nvPicPr>
                    <p:blipFill>
                      <a:blip r:embed="rId7"/>
                      <a:stretch>
                        <a:fillRect/>
                      </a:stretch>
                    </p:blipFill>
                    <p:spPr>
                      <a:xfrm>
                        <a:off x="1504790" y="2030427"/>
                        <a:ext cx="2751137" cy="766763"/>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C7B07707-8D47-48E6-9BC8-D00D83A7F72F}"/>
              </a:ext>
            </a:extLst>
          </p:cNvPr>
          <p:cNvGraphicFramePr>
            <a:graphicFrameLocks noChangeAspect="1"/>
          </p:cNvGraphicFramePr>
          <p:nvPr>
            <p:extLst>
              <p:ext uri="{D42A27DB-BD31-4B8C-83A1-F6EECF244321}">
                <p14:modId xmlns:p14="http://schemas.microsoft.com/office/powerpoint/2010/main" val="10619011"/>
              </p:ext>
            </p:extLst>
          </p:nvPr>
        </p:nvGraphicFramePr>
        <p:xfrm>
          <a:off x="5205413" y="2006600"/>
          <a:ext cx="2949575" cy="815975"/>
        </p:xfrm>
        <a:graphic>
          <a:graphicData uri="http://schemas.openxmlformats.org/presentationml/2006/ole">
            <mc:AlternateContent xmlns:mc="http://schemas.openxmlformats.org/markup-compatibility/2006">
              <mc:Choice xmlns:v="urn:schemas-microsoft-com:vml" Requires="v">
                <p:oleObj name="Equation" r:id="rId8" imgW="1511280" imgH="419040" progId="Equation.DSMT4">
                  <p:embed/>
                </p:oleObj>
              </mc:Choice>
              <mc:Fallback>
                <p:oleObj name="Equation" r:id="rId8" imgW="1511280" imgH="419040" progId="Equation.DSMT4">
                  <p:embed/>
                  <p:pic>
                    <p:nvPicPr>
                      <p:cNvPr id="8" name="Object 7">
                        <a:extLst>
                          <a:ext uri="{FF2B5EF4-FFF2-40B4-BE49-F238E27FC236}">
                            <a16:creationId xmlns:a16="http://schemas.microsoft.com/office/drawing/2014/main" id="{7D4B5730-F206-4C57-8C71-560D99EC3013}"/>
                          </a:ext>
                        </a:extLst>
                      </p:cNvPr>
                      <p:cNvPicPr/>
                      <p:nvPr/>
                    </p:nvPicPr>
                    <p:blipFill>
                      <a:blip r:embed="rId9"/>
                      <a:stretch>
                        <a:fillRect/>
                      </a:stretch>
                    </p:blipFill>
                    <p:spPr>
                      <a:xfrm>
                        <a:off x="5205413" y="2006600"/>
                        <a:ext cx="2949575" cy="815975"/>
                      </a:xfrm>
                      <a:prstGeom prst="rect">
                        <a:avLst/>
                      </a:prstGeom>
                    </p:spPr>
                  </p:pic>
                </p:oleObj>
              </mc:Fallback>
            </mc:AlternateContent>
          </a:graphicData>
        </a:graphic>
      </p:graphicFrame>
      <p:graphicFrame>
        <p:nvGraphicFramePr>
          <p:cNvPr id="13" name="Object 13">
            <a:extLst>
              <a:ext uri="{FF2B5EF4-FFF2-40B4-BE49-F238E27FC236}">
                <a16:creationId xmlns:a16="http://schemas.microsoft.com/office/drawing/2014/main" id="{23272EBF-3870-4851-B431-09663F398CF0}"/>
              </a:ext>
            </a:extLst>
          </p:cNvPr>
          <p:cNvGraphicFramePr>
            <a:graphicFrameLocks noChangeAspect="1"/>
          </p:cNvGraphicFramePr>
          <p:nvPr>
            <p:extLst>
              <p:ext uri="{D42A27DB-BD31-4B8C-83A1-F6EECF244321}">
                <p14:modId xmlns:p14="http://schemas.microsoft.com/office/powerpoint/2010/main" val="3003763142"/>
              </p:ext>
            </p:extLst>
          </p:nvPr>
        </p:nvGraphicFramePr>
        <p:xfrm>
          <a:off x="246635" y="4666567"/>
          <a:ext cx="8620887" cy="933546"/>
        </p:xfrm>
        <a:graphic>
          <a:graphicData uri="http://schemas.openxmlformats.org/presentationml/2006/ole">
            <mc:AlternateContent xmlns:mc="http://schemas.openxmlformats.org/markup-compatibility/2006">
              <mc:Choice xmlns:v="urn:schemas-microsoft-com:vml" Requires="v">
                <p:oleObj name="Equation" r:id="rId10" imgW="4330440" imgH="469800" progId="Equation.DSMT4">
                  <p:embed/>
                </p:oleObj>
              </mc:Choice>
              <mc:Fallback>
                <p:oleObj name="Equation" r:id="rId10" imgW="4330440" imgH="469800" progId="Equation.DSMT4">
                  <p:embed/>
                  <p:pic>
                    <p:nvPicPr>
                      <p:cNvPr id="8196" name="Object 13"/>
                      <p:cNvPicPr>
                        <a:picLocks noChangeAspect="1" noChangeArrowheads="1"/>
                      </p:cNvPicPr>
                      <p:nvPr/>
                    </p:nvPicPr>
                    <p:blipFill>
                      <a:blip r:embed="rId11"/>
                      <a:srcRect/>
                      <a:stretch>
                        <a:fillRect/>
                      </a:stretch>
                    </p:blipFill>
                    <p:spPr bwMode="auto">
                      <a:xfrm>
                        <a:off x="246635" y="4666567"/>
                        <a:ext cx="8620887" cy="93354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2">
            <a:extLst>
              <a:ext uri="{FF2B5EF4-FFF2-40B4-BE49-F238E27FC236}">
                <a16:creationId xmlns:a16="http://schemas.microsoft.com/office/drawing/2014/main" id="{6B6B5274-484F-441F-8860-CB8CC84ADB8C}"/>
              </a:ext>
            </a:extLst>
          </p:cNvPr>
          <p:cNvGraphicFramePr>
            <a:graphicFrameLocks noChangeAspect="1"/>
          </p:cNvGraphicFramePr>
          <p:nvPr>
            <p:extLst>
              <p:ext uri="{D42A27DB-BD31-4B8C-83A1-F6EECF244321}">
                <p14:modId xmlns:p14="http://schemas.microsoft.com/office/powerpoint/2010/main" val="838775124"/>
              </p:ext>
            </p:extLst>
          </p:nvPr>
        </p:nvGraphicFramePr>
        <p:xfrm>
          <a:off x="252794" y="3891383"/>
          <a:ext cx="7130288" cy="781796"/>
        </p:xfrm>
        <a:graphic>
          <a:graphicData uri="http://schemas.openxmlformats.org/presentationml/2006/ole">
            <mc:AlternateContent xmlns:mc="http://schemas.openxmlformats.org/markup-compatibility/2006">
              <mc:Choice xmlns:v="urn:schemas-microsoft-com:vml" Requires="v">
                <p:oleObj name="Equation" r:id="rId12" imgW="3581280" imgH="393480" progId="Equation.DSMT4">
                  <p:embed/>
                </p:oleObj>
              </mc:Choice>
              <mc:Fallback>
                <p:oleObj name="Equation" r:id="rId12" imgW="3581280" imgH="393480" progId="Equation.DSMT4">
                  <p:embed/>
                  <p:pic>
                    <p:nvPicPr>
                      <p:cNvPr id="8197" name="Object 12"/>
                      <p:cNvPicPr>
                        <a:picLocks noChangeAspect="1" noChangeArrowheads="1"/>
                      </p:cNvPicPr>
                      <p:nvPr/>
                    </p:nvPicPr>
                    <p:blipFill>
                      <a:blip r:embed="rId13"/>
                      <a:srcRect/>
                      <a:stretch>
                        <a:fillRect/>
                      </a:stretch>
                    </p:blipFill>
                    <p:spPr bwMode="auto">
                      <a:xfrm>
                        <a:off x="252794" y="3891383"/>
                        <a:ext cx="7130288" cy="7817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1"/>
    </p:custDataLst>
    <p:extLst>
      <p:ext uri="{BB962C8B-B14F-4D97-AF65-F5344CB8AC3E}">
        <p14:creationId xmlns:p14="http://schemas.microsoft.com/office/powerpoint/2010/main" val="3542468894"/>
      </p:ext>
    </p:extLst>
  </p:cSld>
  <p:clrMapOvr>
    <a:masterClrMapping/>
  </p:clrMapOvr>
  <mc:AlternateContent xmlns:mc="http://schemas.openxmlformats.org/markup-compatibility/2006" xmlns:p14="http://schemas.microsoft.com/office/powerpoint/2010/main">
    <mc:Choice Requires="p14">
      <p:transition spd="slow" p14:dur="2000" advTm="19712"/>
    </mc:Choice>
    <mc:Fallback xmlns="">
      <p:transition spd="slow" advTm="19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7C93B-8BA9-47DE-B92D-BC83EBA32398}"/>
              </a:ext>
            </a:extLst>
          </p:cNvPr>
          <p:cNvSpPr>
            <a:spLocks noGrp="1"/>
          </p:cNvSpPr>
          <p:nvPr>
            <p:ph type="title"/>
          </p:nvPr>
        </p:nvSpPr>
        <p:spPr/>
        <p:txBody>
          <a:bodyPr/>
          <a:lstStyle/>
          <a:p>
            <a:r>
              <a:rPr lang="en-US" dirty="0"/>
              <a:t>In two dimensions</a:t>
            </a:r>
          </a:p>
        </p:txBody>
      </p:sp>
      <p:sp>
        <p:nvSpPr>
          <p:cNvPr id="3" name="Content Placeholder 2">
            <a:extLst>
              <a:ext uri="{FF2B5EF4-FFF2-40B4-BE49-F238E27FC236}">
                <a16:creationId xmlns:a16="http://schemas.microsoft.com/office/drawing/2014/main" id="{653B4629-79C6-44F5-8E99-A91EC1B2090B}"/>
              </a:ext>
            </a:extLst>
          </p:cNvPr>
          <p:cNvSpPr>
            <a:spLocks noGrp="1"/>
          </p:cNvSpPr>
          <p:nvPr>
            <p:ph idx="1"/>
          </p:nvPr>
        </p:nvSpPr>
        <p:spPr/>
        <p:txBody>
          <a:bodyPr/>
          <a:lstStyle/>
          <a:p>
            <a:r>
              <a:rPr lang="en-US" dirty="0"/>
              <a:t>First, we have a region over which heat is conducting or waves are propagating</a:t>
            </a:r>
          </a:p>
          <a:p>
            <a:pPr lvl="1"/>
            <a:r>
              <a:rPr lang="en-US" dirty="0"/>
              <a:t>Examples:</a:t>
            </a:r>
          </a:p>
          <a:p>
            <a:pPr lvl="2"/>
            <a:r>
              <a:rPr lang="en-US" dirty="0"/>
              <a:t>Heat conducting through a circuit board</a:t>
            </a:r>
          </a:p>
          <a:p>
            <a:pPr lvl="2"/>
            <a:r>
              <a:rPr lang="en-US" dirty="0"/>
              <a:t>Waves moving on water</a:t>
            </a:r>
          </a:p>
        </p:txBody>
      </p:sp>
      <p:sp>
        <p:nvSpPr>
          <p:cNvPr id="4" name="Footer Placeholder 3">
            <a:extLst>
              <a:ext uri="{FF2B5EF4-FFF2-40B4-BE49-F238E27FC236}">
                <a16:creationId xmlns:a16="http://schemas.microsoft.com/office/drawing/2014/main" id="{9F835131-A902-45E3-A1FA-4D85F2F4CA2E}"/>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965B1B1A-B58B-41E2-9A98-1838A5F5F80D}"/>
              </a:ext>
            </a:extLst>
          </p:cNvPr>
          <p:cNvSpPr>
            <a:spLocks noGrp="1"/>
          </p:cNvSpPr>
          <p:nvPr>
            <p:ph type="sldNum" sz="quarter" idx="12"/>
          </p:nvPr>
        </p:nvSpPr>
        <p:spPr/>
        <p:txBody>
          <a:bodyPr/>
          <a:lstStyle/>
          <a:p>
            <a:fld id="{42EF6DC8-DA9C-4533-8A40-BB00A2545AF8}" type="slidenum">
              <a:rPr lang="en-CA" smtClean="0"/>
              <a:pPr/>
              <a:t>5</a:t>
            </a:fld>
            <a:endParaRPr lang="en-CA"/>
          </a:p>
        </p:txBody>
      </p:sp>
    </p:spTree>
    <p:extLst>
      <p:ext uri="{BB962C8B-B14F-4D97-AF65-F5344CB8AC3E}">
        <p14:creationId xmlns:p14="http://schemas.microsoft.com/office/powerpoint/2010/main" val="2793458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7C93B-8BA9-47DE-B92D-BC83EBA32398}"/>
              </a:ext>
            </a:extLst>
          </p:cNvPr>
          <p:cNvSpPr>
            <a:spLocks noGrp="1"/>
          </p:cNvSpPr>
          <p:nvPr>
            <p:ph type="title"/>
          </p:nvPr>
        </p:nvSpPr>
        <p:spPr/>
        <p:txBody>
          <a:bodyPr/>
          <a:lstStyle/>
          <a:p>
            <a:r>
              <a:rPr lang="en-US" dirty="0"/>
              <a:t>In two dimensions</a:t>
            </a:r>
          </a:p>
        </p:txBody>
      </p:sp>
      <p:sp>
        <p:nvSpPr>
          <p:cNvPr id="3" name="Content Placeholder 2">
            <a:extLst>
              <a:ext uri="{FF2B5EF4-FFF2-40B4-BE49-F238E27FC236}">
                <a16:creationId xmlns:a16="http://schemas.microsoft.com/office/drawing/2014/main" id="{653B4629-79C6-44F5-8E99-A91EC1B2090B}"/>
              </a:ext>
            </a:extLst>
          </p:cNvPr>
          <p:cNvSpPr>
            <a:spLocks noGrp="1"/>
          </p:cNvSpPr>
          <p:nvPr>
            <p:ph idx="1"/>
          </p:nvPr>
        </p:nvSpPr>
        <p:spPr/>
        <p:txBody>
          <a:bodyPr/>
          <a:lstStyle/>
          <a:p>
            <a:r>
              <a:rPr lang="en-US" dirty="0"/>
              <a:t>Here is a circuit board</a:t>
            </a:r>
          </a:p>
          <a:p>
            <a:pPr lvl="1"/>
            <a:r>
              <a:rPr lang="en-US" dirty="0"/>
              <a:t>The edges can be considered insulated</a:t>
            </a:r>
          </a:p>
        </p:txBody>
      </p:sp>
      <p:sp>
        <p:nvSpPr>
          <p:cNvPr id="4" name="Footer Placeholder 3">
            <a:extLst>
              <a:ext uri="{FF2B5EF4-FFF2-40B4-BE49-F238E27FC236}">
                <a16:creationId xmlns:a16="http://schemas.microsoft.com/office/drawing/2014/main" id="{9F835131-A902-45E3-A1FA-4D85F2F4CA2E}"/>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965B1B1A-B58B-41E2-9A98-1838A5F5F80D}"/>
              </a:ext>
            </a:extLst>
          </p:cNvPr>
          <p:cNvSpPr>
            <a:spLocks noGrp="1"/>
          </p:cNvSpPr>
          <p:nvPr>
            <p:ph type="sldNum" sz="quarter" idx="12"/>
          </p:nvPr>
        </p:nvSpPr>
        <p:spPr/>
        <p:txBody>
          <a:bodyPr/>
          <a:lstStyle/>
          <a:p>
            <a:fld id="{42EF6DC8-DA9C-4533-8A40-BB00A2545AF8}" type="slidenum">
              <a:rPr lang="en-CA" smtClean="0"/>
              <a:pPr/>
              <a:t>6</a:t>
            </a:fld>
            <a:endParaRPr lang="en-CA"/>
          </a:p>
        </p:txBody>
      </p:sp>
      <p:sp>
        <p:nvSpPr>
          <p:cNvPr id="6" name="Rectangle 5">
            <a:extLst>
              <a:ext uri="{FF2B5EF4-FFF2-40B4-BE49-F238E27FC236}">
                <a16:creationId xmlns:a16="http://schemas.microsoft.com/office/drawing/2014/main" id="{071D501A-F9E4-44B6-B049-F6D98DB86306}"/>
              </a:ext>
            </a:extLst>
          </p:cNvPr>
          <p:cNvSpPr/>
          <p:nvPr/>
        </p:nvSpPr>
        <p:spPr>
          <a:xfrm>
            <a:off x="1616155" y="2959579"/>
            <a:ext cx="5887723" cy="3311542"/>
          </a:xfrm>
          <a:prstGeom prst="rect">
            <a:avLst/>
          </a:prstGeom>
          <a:solidFill>
            <a:srgbClr val="0066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D7BF073A-8926-46B4-AF5E-2B693BD09AC6}"/>
              </a:ext>
            </a:extLst>
          </p:cNvPr>
          <p:cNvSpPr/>
          <p:nvPr/>
        </p:nvSpPr>
        <p:spPr>
          <a:xfrm>
            <a:off x="2567031" y="3909270"/>
            <a:ext cx="703710" cy="6876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3BF04E79-9FF5-4155-979E-345978EBFD13}"/>
              </a:ext>
            </a:extLst>
          </p:cNvPr>
          <p:cNvSpPr/>
          <p:nvPr/>
        </p:nvSpPr>
        <p:spPr>
          <a:xfrm>
            <a:off x="6270094" y="5025329"/>
            <a:ext cx="703710" cy="6876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D4F99302-1B0B-4E26-BABE-355FC07A5E20}"/>
              </a:ext>
            </a:extLst>
          </p:cNvPr>
          <p:cNvSpPr/>
          <p:nvPr/>
        </p:nvSpPr>
        <p:spPr>
          <a:xfrm>
            <a:off x="5797277" y="3888043"/>
            <a:ext cx="1526312" cy="3677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2" name="Audio 201">
            <a:hlinkClick r:id="" action="ppaction://media"/>
            <a:extLst>
              <a:ext uri="{FF2B5EF4-FFF2-40B4-BE49-F238E27FC236}">
                <a16:creationId xmlns:a16="http://schemas.microsoft.com/office/drawing/2014/main" id="{34B33F1D-2769-428F-A488-36BC14A773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31811340"/>
      </p:ext>
    </p:extLst>
  </p:cSld>
  <p:clrMapOvr>
    <a:masterClrMapping/>
  </p:clrMapOvr>
  <mc:AlternateContent xmlns:mc="http://schemas.openxmlformats.org/markup-compatibility/2006">
    <mc:Choice xmlns:p14="http://schemas.microsoft.com/office/powerpoint/2010/main" Requires="p14">
      <p:transition spd="slow" p14:dur="2000" advTm="43126"/>
    </mc:Choice>
    <mc:Fallback>
      <p:transition spd="slow" advTm="43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7C93B-8BA9-47DE-B92D-BC83EBA32398}"/>
              </a:ext>
            </a:extLst>
          </p:cNvPr>
          <p:cNvSpPr>
            <a:spLocks noGrp="1"/>
          </p:cNvSpPr>
          <p:nvPr>
            <p:ph type="title"/>
          </p:nvPr>
        </p:nvSpPr>
        <p:spPr/>
        <p:txBody>
          <a:bodyPr/>
          <a:lstStyle/>
          <a:p>
            <a:r>
              <a:rPr lang="en-US" dirty="0"/>
              <a:t>In two dimensions</a:t>
            </a:r>
          </a:p>
        </p:txBody>
      </p:sp>
      <p:sp>
        <p:nvSpPr>
          <p:cNvPr id="3" name="Content Placeholder 2">
            <a:extLst>
              <a:ext uri="{FF2B5EF4-FFF2-40B4-BE49-F238E27FC236}">
                <a16:creationId xmlns:a16="http://schemas.microsoft.com/office/drawing/2014/main" id="{653B4629-79C6-44F5-8E99-A91EC1B2090B}"/>
              </a:ext>
            </a:extLst>
          </p:cNvPr>
          <p:cNvSpPr>
            <a:spLocks noGrp="1"/>
          </p:cNvSpPr>
          <p:nvPr>
            <p:ph idx="1"/>
          </p:nvPr>
        </p:nvSpPr>
        <p:spPr/>
        <p:txBody>
          <a:bodyPr/>
          <a:lstStyle/>
          <a:p>
            <a:r>
              <a:rPr lang="en-US" dirty="0"/>
              <a:t>Here is a circuit board</a:t>
            </a:r>
          </a:p>
          <a:p>
            <a:pPr lvl="1"/>
            <a:r>
              <a:rPr lang="en-US" dirty="0"/>
              <a:t>The edges can be considered insulated</a:t>
            </a:r>
          </a:p>
        </p:txBody>
      </p:sp>
      <p:sp>
        <p:nvSpPr>
          <p:cNvPr id="4" name="Footer Placeholder 3">
            <a:extLst>
              <a:ext uri="{FF2B5EF4-FFF2-40B4-BE49-F238E27FC236}">
                <a16:creationId xmlns:a16="http://schemas.microsoft.com/office/drawing/2014/main" id="{9F835131-A902-45E3-A1FA-4D85F2F4CA2E}"/>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965B1B1A-B58B-41E2-9A98-1838A5F5F80D}"/>
              </a:ext>
            </a:extLst>
          </p:cNvPr>
          <p:cNvSpPr>
            <a:spLocks noGrp="1"/>
          </p:cNvSpPr>
          <p:nvPr>
            <p:ph type="sldNum" sz="quarter" idx="12"/>
          </p:nvPr>
        </p:nvSpPr>
        <p:spPr/>
        <p:txBody>
          <a:bodyPr/>
          <a:lstStyle/>
          <a:p>
            <a:fld id="{42EF6DC8-DA9C-4533-8A40-BB00A2545AF8}" type="slidenum">
              <a:rPr lang="en-CA" smtClean="0"/>
              <a:pPr/>
              <a:t>7</a:t>
            </a:fld>
            <a:endParaRPr lang="en-CA"/>
          </a:p>
        </p:txBody>
      </p:sp>
      <p:sp>
        <p:nvSpPr>
          <p:cNvPr id="6" name="Rectangle 5">
            <a:extLst>
              <a:ext uri="{FF2B5EF4-FFF2-40B4-BE49-F238E27FC236}">
                <a16:creationId xmlns:a16="http://schemas.microsoft.com/office/drawing/2014/main" id="{071D501A-F9E4-44B6-B049-F6D98DB86306}"/>
              </a:ext>
            </a:extLst>
          </p:cNvPr>
          <p:cNvSpPr/>
          <p:nvPr/>
        </p:nvSpPr>
        <p:spPr>
          <a:xfrm>
            <a:off x="1616155" y="2959579"/>
            <a:ext cx="5887723" cy="3311542"/>
          </a:xfrm>
          <a:prstGeom prst="rect">
            <a:avLst/>
          </a:prstGeom>
          <a:solidFill>
            <a:srgbClr val="0066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188E97B-B731-42F3-9391-12D19F145A6F}"/>
              </a:ext>
            </a:extLst>
          </p:cNvPr>
          <p:cNvSpPr/>
          <p:nvPr/>
        </p:nvSpPr>
        <p:spPr>
          <a:xfrm>
            <a:off x="1575992" y="2919414"/>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D87B37CE-536A-400E-AF4B-5FFED9D62B48}"/>
              </a:ext>
            </a:extLst>
          </p:cNvPr>
          <p:cNvSpPr/>
          <p:nvPr/>
        </p:nvSpPr>
        <p:spPr>
          <a:xfrm>
            <a:off x="1943545" y="2919414"/>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2AA1042F-100F-4121-9929-CE54EB6E4DB5}"/>
              </a:ext>
            </a:extLst>
          </p:cNvPr>
          <p:cNvSpPr/>
          <p:nvPr/>
        </p:nvSpPr>
        <p:spPr>
          <a:xfrm>
            <a:off x="2311098" y="2919414"/>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1A8840D0-CE76-479B-BDE4-2BF38FD966C8}"/>
              </a:ext>
            </a:extLst>
          </p:cNvPr>
          <p:cNvSpPr/>
          <p:nvPr/>
        </p:nvSpPr>
        <p:spPr>
          <a:xfrm>
            <a:off x="2678651" y="2919414"/>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23FBA8F4-F3FF-47E3-A4BB-738E8B8B1D39}"/>
              </a:ext>
            </a:extLst>
          </p:cNvPr>
          <p:cNvSpPr/>
          <p:nvPr/>
        </p:nvSpPr>
        <p:spPr>
          <a:xfrm>
            <a:off x="3046204" y="2919414"/>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9173488F-F30E-44F7-AF35-296A480DDD22}"/>
              </a:ext>
            </a:extLst>
          </p:cNvPr>
          <p:cNvSpPr/>
          <p:nvPr/>
        </p:nvSpPr>
        <p:spPr>
          <a:xfrm>
            <a:off x="3413757" y="2919414"/>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819FF498-52BF-4628-89F2-A2CC6448B870}"/>
              </a:ext>
            </a:extLst>
          </p:cNvPr>
          <p:cNvSpPr/>
          <p:nvPr/>
        </p:nvSpPr>
        <p:spPr>
          <a:xfrm>
            <a:off x="3781310" y="2919414"/>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48165A29-F40C-4C3C-83B2-F5DAF312F3BB}"/>
              </a:ext>
            </a:extLst>
          </p:cNvPr>
          <p:cNvSpPr/>
          <p:nvPr/>
        </p:nvSpPr>
        <p:spPr>
          <a:xfrm>
            <a:off x="4148863" y="2919414"/>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D9DF85E0-3C70-43CF-A674-6847633347C5}"/>
              </a:ext>
            </a:extLst>
          </p:cNvPr>
          <p:cNvSpPr/>
          <p:nvPr/>
        </p:nvSpPr>
        <p:spPr>
          <a:xfrm>
            <a:off x="4516416" y="2919414"/>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840180F7-C50D-4F39-8706-3A29FCC4777A}"/>
              </a:ext>
            </a:extLst>
          </p:cNvPr>
          <p:cNvSpPr/>
          <p:nvPr/>
        </p:nvSpPr>
        <p:spPr>
          <a:xfrm>
            <a:off x="4883969" y="2919414"/>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7B06EA1C-F775-49D5-9F0A-CEBC6B07534E}"/>
              </a:ext>
            </a:extLst>
          </p:cNvPr>
          <p:cNvSpPr/>
          <p:nvPr/>
        </p:nvSpPr>
        <p:spPr>
          <a:xfrm>
            <a:off x="5251522" y="2919414"/>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63F04F04-A0D7-4A78-B74F-D672298B81E8}"/>
              </a:ext>
            </a:extLst>
          </p:cNvPr>
          <p:cNvSpPr/>
          <p:nvPr/>
        </p:nvSpPr>
        <p:spPr>
          <a:xfrm>
            <a:off x="5619075" y="2919414"/>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1A75EE51-7B3A-456C-81EF-115BCA426809}"/>
              </a:ext>
            </a:extLst>
          </p:cNvPr>
          <p:cNvSpPr/>
          <p:nvPr/>
        </p:nvSpPr>
        <p:spPr>
          <a:xfrm>
            <a:off x="5986628" y="2919414"/>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5B9A782E-D01B-4B6E-ADE3-BCC9D0096531}"/>
              </a:ext>
            </a:extLst>
          </p:cNvPr>
          <p:cNvSpPr/>
          <p:nvPr/>
        </p:nvSpPr>
        <p:spPr>
          <a:xfrm>
            <a:off x="6354181" y="2919414"/>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8324C409-F2C5-44E4-8398-BD189D5075A8}"/>
              </a:ext>
            </a:extLst>
          </p:cNvPr>
          <p:cNvSpPr/>
          <p:nvPr/>
        </p:nvSpPr>
        <p:spPr>
          <a:xfrm>
            <a:off x="6728609" y="2919414"/>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C8F0181C-F42E-4D2B-B99E-7C726256381B}"/>
              </a:ext>
            </a:extLst>
          </p:cNvPr>
          <p:cNvSpPr/>
          <p:nvPr/>
        </p:nvSpPr>
        <p:spPr>
          <a:xfrm>
            <a:off x="7096162" y="2919414"/>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8467A384-EDDA-4CD7-A3CF-610B6F738A56}"/>
              </a:ext>
            </a:extLst>
          </p:cNvPr>
          <p:cNvSpPr/>
          <p:nvPr/>
        </p:nvSpPr>
        <p:spPr>
          <a:xfrm>
            <a:off x="7463715" y="2919414"/>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AAC4EB30-3081-4369-AF43-7748E71A4212}"/>
              </a:ext>
            </a:extLst>
          </p:cNvPr>
          <p:cNvSpPr/>
          <p:nvPr/>
        </p:nvSpPr>
        <p:spPr>
          <a:xfrm>
            <a:off x="1575992" y="3294010"/>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99485391-933C-4533-BFFD-E4FD146BD37D}"/>
              </a:ext>
            </a:extLst>
          </p:cNvPr>
          <p:cNvSpPr/>
          <p:nvPr/>
        </p:nvSpPr>
        <p:spPr>
          <a:xfrm>
            <a:off x="1943545"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CE738FD9-303F-4F16-8077-271D0CC93E3C}"/>
              </a:ext>
            </a:extLst>
          </p:cNvPr>
          <p:cNvSpPr/>
          <p:nvPr/>
        </p:nvSpPr>
        <p:spPr>
          <a:xfrm>
            <a:off x="2311098"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F84F6FEF-727E-4E5C-9FB5-608383053AE6}"/>
              </a:ext>
            </a:extLst>
          </p:cNvPr>
          <p:cNvSpPr/>
          <p:nvPr/>
        </p:nvSpPr>
        <p:spPr>
          <a:xfrm>
            <a:off x="2678651"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E9A30BBF-C2A4-4103-AA5A-DA1070320CC9}"/>
              </a:ext>
            </a:extLst>
          </p:cNvPr>
          <p:cNvSpPr/>
          <p:nvPr/>
        </p:nvSpPr>
        <p:spPr>
          <a:xfrm>
            <a:off x="3046204"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00F9EB0-B9C8-493B-8FDB-854E3599F47C}"/>
              </a:ext>
            </a:extLst>
          </p:cNvPr>
          <p:cNvSpPr/>
          <p:nvPr/>
        </p:nvSpPr>
        <p:spPr>
          <a:xfrm>
            <a:off x="3413757"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166BE1BC-D7E2-4633-8630-76752E39C9D5}"/>
              </a:ext>
            </a:extLst>
          </p:cNvPr>
          <p:cNvSpPr/>
          <p:nvPr/>
        </p:nvSpPr>
        <p:spPr>
          <a:xfrm>
            <a:off x="3781310"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6BAA4248-F208-4216-9F21-B9C11C0941D2}"/>
              </a:ext>
            </a:extLst>
          </p:cNvPr>
          <p:cNvSpPr/>
          <p:nvPr/>
        </p:nvSpPr>
        <p:spPr>
          <a:xfrm>
            <a:off x="4148863"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0ED85303-003D-42C8-B42F-B3B4A1EE0FFE}"/>
              </a:ext>
            </a:extLst>
          </p:cNvPr>
          <p:cNvSpPr/>
          <p:nvPr/>
        </p:nvSpPr>
        <p:spPr>
          <a:xfrm>
            <a:off x="4516416"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A126FE82-086A-4F96-A533-5BCA0E596261}"/>
              </a:ext>
            </a:extLst>
          </p:cNvPr>
          <p:cNvSpPr/>
          <p:nvPr/>
        </p:nvSpPr>
        <p:spPr>
          <a:xfrm>
            <a:off x="4883969"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613C47B4-6507-4635-ACBC-AE7DB70F7A8D}"/>
              </a:ext>
            </a:extLst>
          </p:cNvPr>
          <p:cNvSpPr/>
          <p:nvPr/>
        </p:nvSpPr>
        <p:spPr>
          <a:xfrm>
            <a:off x="5251522"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0858B51A-A97B-48DC-A7C5-20EF988DFAC2}"/>
              </a:ext>
            </a:extLst>
          </p:cNvPr>
          <p:cNvSpPr/>
          <p:nvPr/>
        </p:nvSpPr>
        <p:spPr>
          <a:xfrm>
            <a:off x="5619075"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48536D1F-94F4-43E2-AA68-20DCF5046386}"/>
              </a:ext>
            </a:extLst>
          </p:cNvPr>
          <p:cNvSpPr/>
          <p:nvPr/>
        </p:nvSpPr>
        <p:spPr>
          <a:xfrm>
            <a:off x="5986628"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AEEC79BF-357A-4EA4-B20F-BDE057AE70C4}"/>
              </a:ext>
            </a:extLst>
          </p:cNvPr>
          <p:cNvSpPr/>
          <p:nvPr/>
        </p:nvSpPr>
        <p:spPr>
          <a:xfrm>
            <a:off x="6354181"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a:extLst>
              <a:ext uri="{FF2B5EF4-FFF2-40B4-BE49-F238E27FC236}">
                <a16:creationId xmlns:a16="http://schemas.microsoft.com/office/drawing/2014/main" id="{468EDDD3-734A-43F4-AF8D-D59FEFCD9DE1}"/>
              </a:ext>
            </a:extLst>
          </p:cNvPr>
          <p:cNvSpPr/>
          <p:nvPr/>
        </p:nvSpPr>
        <p:spPr>
          <a:xfrm>
            <a:off x="6728609"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8D6140AE-C1C4-49E2-8113-2CD7F95C8DE7}"/>
              </a:ext>
            </a:extLst>
          </p:cNvPr>
          <p:cNvSpPr/>
          <p:nvPr/>
        </p:nvSpPr>
        <p:spPr>
          <a:xfrm>
            <a:off x="7096162"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869EC8AB-303B-418A-8845-2387D9F76754}"/>
              </a:ext>
            </a:extLst>
          </p:cNvPr>
          <p:cNvSpPr/>
          <p:nvPr/>
        </p:nvSpPr>
        <p:spPr>
          <a:xfrm>
            <a:off x="7463715" y="3294010"/>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24FE36CD-2284-4997-9F7A-57275F250F40}"/>
              </a:ext>
            </a:extLst>
          </p:cNvPr>
          <p:cNvSpPr/>
          <p:nvPr/>
        </p:nvSpPr>
        <p:spPr>
          <a:xfrm>
            <a:off x="1575992" y="366860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9AED7D03-4F83-40BB-AECB-9E9AC3217A98}"/>
              </a:ext>
            </a:extLst>
          </p:cNvPr>
          <p:cNvSpPr/>
          <p:nvPr/>
        </p:nvSpPr>
        <p:spPr>
          <a:xfrm>
            <a:off x="1943545"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a:extLst>
              <a:ext uri="{FF2B5EF4-FFF2-40B4-BE49-F238E27FC236}">
                <a16:creationId xmlns:a16="http://schemas.microsoft.com/office/drawing/2014/main" id="{6108AD24-B838-443C-A758-1DE262CD8B7F}"/>
              </a:ext>
            </a:extLst>
          </p:cNvPr>
          <p:cNvSpPr/>
          <p:nvPr/>
        </p:nvSpPr>
        <p:spPr>
          <a:xfrm>
            <a:off x="2311098"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a:extLst>
              <a:ext uri="{FF2B5EF4-FFF2-40B4-BE49-F238E27FC236}">
                <a16:creationId xmlns:a16="http://schemas.microsoft.com/office/drawing/2014/main" id="{32AF6909-7C3C-45DE-B4CF-473DDC8C95FE}"/>
              </a:ext>
            </a:extLst>
          </p:cNvPr>
          <p:cNvSpPr/>
          <p:nvPr/>
        </p:nvSpPr>
        <p:spPr>
          <a:xfrm>
            <a:off x="2678651"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id="{B5657325-14C0-491D-B183-191D29280AB0}"/>
              </a:ext>
            </a:extLst>
          </p:cNvPr>
          <p:cNvSpPr/>
          <p:nvPr/>
        </p:nvSpPr>
        <p:spPr>
          <a:xfrm>
            <a:off x="3046204"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a:extLst>
              <a:ext uri="{FF2B5EF4-FFF2-40B4-BE49-F238E27FC236}">
                <a16:creationId xmlns:a16="http://schemas.microsoft.com/office/drawing/2014/main" id="{4F9705F4-B845-43E5-95A2-D6240A0A2412}"/>
              </a:ext>
            </a:extLst>
          </p:cNvPr>
          <p:cNvSpPr/>
          <p:nvPr/>
        </p:nvSpPr>
        <p:spPr>
          <a:xfrm>
            <a:off x="3413757"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a:extLst>
              <a:ext uri="{FF2B5EF4-FFF2-40B4-BE49-F238E27FC236}">
                <a16:creationId xmlns:a16="http://schemas.microsoft.com/office/drawing/2014/main" id="{68A44C87-3AAB-4337-8DFE-34C7CD24426D}"/>
              </a:ext>
            </a:extLst>
          </p:cNvPr>
          <p:cNvSpPr/>
          <p:nvPr/>
        </p:nvSpPr>
        <p:spPr>
          <a:xfrm>
            <a:off x="3781310"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a:extLst>
              <a:ext uri="{FF2B5EF4-FFF2-40B4-BE49-F238E27FC236}">
                <a16:creationId xmlns:a16="http://schemas.microsoft.com/office/drawing/2014/main" id="{5F34AF24-4ABF-4BC8-ABE1-71F1328DAC4A}"/>
              </a:ext>
            </a:extLst>
          </p:cNvPr>
          <p:cNvSpPr/>
          <p:nvPr/>
        </p:nvSpPr>
        <p:spPr>
          <a:xfrm>
            <a:off x="4148863"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a:extLst>
              <a:ext uri="{FF2B5EF4-FFF2-40B4-BE49-F238E27FC236}">
                <a16:creationId xmlns:a16="http://schemas.microsoft.com/office/drawing/2014/main" id="{37476D81-3B7C-47E1-83AE-AA3883DE3708}"/>
              </a:ext>
            </a:extLst>
          </p:cNvPr>
          <p:cNvSpPr/>
          <p:nvPr/>
        </p:nvSpPr>
        <p:spPr>
          <a:xfrm>
            <a:off x="4516416"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67D33BCE-989F-4E41-BE22-F658D906D000}"/>
              </a:ext>
            </a:extLst>
          </p:cNvPr>
          <p:cNvSpPr/>
          <p:nvPr/>
        </p:nvSpPr>
        <p:spPr>
          <a:xfrm>
            <a:off x="4883969"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a:extLst>
              <a:ext uri="{FF2B5EF4-FFF2-40B4-BE49-F238E27FC236}">
                <a16:creationId xmlns:a16="http://schemas.microsoft.com/office/drawing/2014/main" id="{F47484DE-A26D-4E09-A67D-DD121E667F32}"/>
              </a:ext>
            </a:extLst>
          </p:cNvPr>
          <p:cNvSpPr/>
          <p:nvPr/>
        </p:nvSpPr>
        <p:spPr>
          <a:xfrm>
            <a:off x="5251522"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a:extLst>
              <a:ext uri="{FF2B5EF4-FFF2-40B4-BE49-F238E27FC236}">
                <a16:creationId xmlns:a16="http://schemas.microsoft.com/office/drawing/2014/main" id="{ECBCB53E-146C-414C-862F-A92D61D8B410}"/>
              </a:ext>
            </a:extLst>
          </p:cNvPr>
          <p:cNvSpPr/>
          <p:nvPr/>
        </p:nvSpPr>
        <p:spPr>
          <a:xfrm>
            <a:off x="5619075"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id="{447ED025-7D07-461D-957C-88D4199A1AFA}"/>
              </a:ext>
            </a:extLst>
          </p:cNvPr>
          <p:cNvSpPr/>
          <p:nvPr/>
        </p:nvSpPr>
        <p:spPr>
          <a:xfrm>
            <a:off x="5986628"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DA8499D1-CFB7-430C-8818-5120D6D3207A}"/>
              </a:ext>
            </a:extLst>
          </p:cNvPr>
          <p:cNvSpPr/>
          <p:nvPr/>
        </p:nvSpPr>
        <p:spPr>
          <a:xfrm>
            <a:off x="6354181"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a:extLst>
              <a:ext uri="{FF2B5EF4-FFF2-40B4-BE49-F238E27FC236}">
                <a16:creationId xmlns:a16="http://schemas.microsoft.com/office/drawing/2014/main" id="{AFF848AA-213C-4795-B3A6-DB2C01FAC9D5}"/>
              </a:ext>
            </a:extLst>
          </p:cNvPr>
          <p:cNvSpPr/>
          <p:nvPr/>
        </p:nvSpPr>
        <p:spPr>
          <a:xfrm>
            <a:off x="6728609"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a:extLst>
              <a:ext uri="{FF2B5EF4-FFF2-40B4-BE49-F238E27FC236}">
                <a16:creationId xmlns:a16="http://schemas.microsoft.com/office/drawing/2014/main" id="{A6FD9A2C-FA39-4F35-B355-824D3D0FC4CB}"/>
              </a:ext>
            </a:extLst>
          </p:cNvPr>
          <p:cNvSpPr/>
          <p:nvPr/>
        </p:nvSpPr>
        <p:spPr>
          <a:xfrm>
            <a:off x="7096162"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Oval 70">
            <a:extLst>
              <a:ext uri="{FF2B5EF4-FFF2-40B4-BE49-F238E27FC236}">
                <a16:creationId xmlns:a16="http://schemas.microsoft.com/office/drawing/2014/main" id="{51B871B4-5412-4AD3-8D64-91FE83E3FFF1}"/>
              </a:ext>
            </a:extLst>
          </p:cNvPr>
          <p:cNvSpPr/>
          <p:nvPr/>
        </p:nvSpPr>
        <p:spPr>
          <a:xfrm>
            <a:off x="7463715" y="366860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a:extLst>
              <a:ext uri="{FF2B5EF4-FFF2-40B4-BE49-F238E27FC236}">
                <a16:creationId xmlns:a16="http://schemas.microsoft.com/office/drawing/2014/main" id="{F7CC1471-2299-411F-ACEA-4E8D0DA9B6AB}"/>
              </a:ext>
            </a:extLst>
          </p:cNvPr>
          <p:cNvSpPr/>
          <p:nvPr/>
        </p:nvSpPr>
        <p:spPr>
          <a:xfrm>
            <a:off x="1575992" y="40346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a:extLst>
              <a:ext uri="{FF2B5EF4-FFF2-40B4-BE49-F238E27FC236}">
                <a16:creationId xmlns:a16="http://schemas.microsoft.com/office/drawing/2014/main" id="{8F1CAEE0-DA35-4421-BD56-E4539832DE65}"/>
              </a:ext>
            </a:extLst>
          </p:cNvPr>
          <p:cNvSpPr/>
          <p:nvPr/>
        </p:nvSpPr>
        <p:spPr>
          <a:xfrm>
            <a:off x="1943545"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a:extLst>
              <a:ext uri="{FF2B5EF4-FFF2-40B4-BE49-F238E27FC236}">
                <a16:creationId xmlns:a16="http://schemas.microsoft.com/office/drawing/2014/main" id="{A1EFEEE1-7909-4F1B-BB03-C2BB7158F13A}"/>
              </a:ext>
            </a:extLst>
          </p:cNvPr>
          <p:cNvSpPr/>
          <p:nvPr/>
        </p:nvSpPr>
        <p:spPr>
          <a:xfrm>
            <a:off x="2311098"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8EA8BF98-DC51-4CB6-8FC3-4C7426AF7746}"/>
              </a:ext>
            </a:extLst>
          </p:cNvPr>
          <p:cNvSpPr/>
          <p:nvPr/>
        </p:nvSpPr>
        <p:spPr>
          <a:xfrm>
            <a:off x="2678651" y="4034656"/>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3FAD72B0-9E64-4A6D-A73E-288A7AE36BE0}"/>
              </a:ext>
            </a:extLst>
          </p:cNvPr>
          <p:cNvSpPr/>
          <p:nvPr/>
        </p:nvSpPr>
        <p:spPr>
          <a:xfrm>
            <a:off x="3046204" y="4034656"/>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C7370658-4250-4976-9822-B4B328D134AF}"/>
              </a:ext>
            </a:extLst>
          </p:cNvPr>
          <p:cNvSpPr/>
          <p:nvPr/>
        </p:nvSpPr>
        <p:spPr>
          <a:xfrm>
            <a:off x="3413757"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717065F0-FAAB-4DCE-89C0-A0F0EE978070}"/>
              </a:ext>
            </a:extLst>
          </p:cNvPr>
          <p:cNvSpPr/>
          <p:nvPr/>
        </p:nvSpPr>
        <p:spPr>
          <a:xfrm>
            <a:off x="3781310"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a:extLst>
              <a:ext uri="{FF2B5EF4-FFF2-40B4-BE49-F238E27FC236}">
                <a16:creationId xmlns:a16="http://schemas.microsoft.com/office/drawing/2014/main" id="{15BFDF7C-2CEF-4E59-9923-1D0845944D29}"/>
              </a:ext>
            </a:extLst>
          </p:cNvPr>
          <p:cNvSpPr/>
          <p:nvPr/>
        </p:nvSpPr>
        <p:spPr>
          <a:xfrm>
            <a:off x="4148863"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id="{C8FD3155-DB78-4272-8A0D-EF13963FBF64}"/>
              </a:ext>
            </a:extLst>
          </p:cNvPr>
          <p:cNvSpPr/>
          <p:nvPr/>
        </p:nvSpPr>
        <p:spPr>
          <a:xfrm>
            <a:off x="4516416"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a:extLst>
              <a:ext uri="{FF2B5EF4-FFF2-40B4-BE49-F238E27FC236}">
                <a16:creationId xmlns:a16="http://schemas.microsoft.com/office/drawing/2014/main" id="{D54BE263-1768-4741-AD55-9CD35FFE15A7}"/>
              </a:ext>
            </a:extLst>
          </p:cNvPr>
          <p:cNvSpPr/>
          <p:nvPr/>
        </p:nvSpPr>
        <p:spPr>
          <a:xfrm>
            <a:off x="4883969"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a16="http://schemas.microsoft.com/office/drawing/2014/main" id="{6751D3C1-347E-404C-B82E-93749303EE36}"/>
              </a:ext>
            </a:extLst>
          </p:cNvPr>
          <p:cNvSpPr/>
          <p:nvPr/>
        </p:nvSpPr>
        <p:spPr>
          <a:xfrm>
            <a:off x="5251522"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Oval 82">
            <a:extLst>
              <a:ext uri="{FF2B5EF4-FFF2-40B4-BE49-F238E27FC236}">
                <a16:creationId xmlns:a16="http://schemas.microsoft.com/office/drawing/2014/main" id="{2E139776-1356-4504-B5FD-112F10DF7475}"/>
              </a:ext>
            </a:extLst>
          </p:cNvPr>
          <p:cNvSpPr/>
          <p:nvPr/>
        </p:nvSpPr>
        <p:spPr>
          <a:xfrm>
            <a:off x="5619075"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val 83">
            <a:extLst>
              <a:ext uri="{FF2B5EF4-FFF2-40B4-BE49-F238E27FC236}">
                <a16:creationId xmlns:a16="http://schemas.microsoft.com/office/drawing/2014/main" id="{5115A4FC-D0D8-4EA6-A8D0-0DF6FAB54CFF}"/>
              </a:ext>
            </a:extLst>
          </p:cNvPr>
          <p:cNvSpPr/>
          <p:nvPr/>
        </p:nvSpPr>
        <p:spPr>
          <a:xfrm>
            <a:off x="5986628" y="4034656"/>
            <a:ext cx="91440" cy="9144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Oval 84">
            <a:extLst>
              <a:ext uri="{FF2B5EF4-FFF2-40B4-BE49-F238E27FC236}">
                <a16:creationId xmlns:a16="http://schemas.microsoft.com/office/drawing/2014/main" id="{0E01EB8C-C1AB-4128-9FC1-C3B0BAC151DF}"/>
              </a:ext>
            </a:extLst>
          </p:cNvPr>
          <p:cNvSpPr/>
          <p:nvPr/>
        </p:nvSpPr>
        <p:spPr>
          <a:xfrm>
            <a:off x="6354181" y="4034656"/>
            <a:ext cx="91440" cy="9144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a:extLst>
              <a:ext uri="{FF2B5EF4-FFF2-40B4-BE49-F238E27FC236}">
                <a16:creationId xmlns:a16="http://schemas.microsoft.com/office/drawing/2014/main" id="{E37C5D50-928C-4BF7-88D7-72443984605E}"/>
              </a:ext>
            </a:extLst>
          </p:cNvPr>
          <p:cNvSpPr/>
          <p:nvPr/>
        </p:nvSpPr>
        <p:spPr>
          <a:xfrm>
            <a:off x="6728609" y="4034656"/>
            <a:ext cx="91440" cy="9144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a:extLst>
              <a:ext uri="{FF2B5EF4-FFF2-40B4-BE49-F238E27FC236}">
                <a16:creationId xmlns:a16="http://schemas.microsoft.com/office/drawing/2014/main" id="{94A0E1CA-0B0D-4AAF-B0B4-A2DA8FCC3E22}"/>
              </a:ext>
            </a:extLst>
          </p:cNvPr>
          <p:cNvSpPr/>
          <p:nvPr/>
        </p:nvSpPr>
        <p:spPr>
          <a:xfrm>
            <a:off x="7096162" y="4034656"/>
            <a:ext cx="91440" cy="9144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a:extLst>
              <a:ext uri="{FF2B5EF4-FFF2-40B4-BE49-F238E27FC236}">
                <a16:creationId xmlns:a16="http://schemas.microsoft.com/office/drawing/2014/main" id="{C9E81E26-0DC2-4B83-8D9B-7A074FD11EF6}"/>
              </a:ext>
            </a:extLst>
          </p:cNvPr>
          <p:cNvSpPr/>
          <p:nvPr/>
        </p:nvSpPr>
        <p:spPr>
          <a:xfrm>
            <a:off x="7463715" y="40346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a:extLst>
              <a:ext uri="{FF2B5EF4-FFF2-40B4-BE49-F238E27FC236}">
                <a16:creationId xmlns:a16="http://schemas.microsoft.com/office/drawing/2014/main" id="{33A6448D-4870-4753-BD07-8CB8B632578D}"/>
              </a:ext>
            </a:extLst>
          </p:cNvPr>
          <p:cNvSpPr/>
          <p:nvPr/>
        </p:nvSpPr>
        <p:spPr>
          <a:xfrm>
            <a:off x="1575992" y="440070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FB9D6A6D-18A3-4836-B302-9D0957658582}"/>
              </a:ext>
            </a:extLst>
          </p:cNvPr>
          <p:cNvSpPr/>
          <p:nvPr/>
        </p:nvSpPr>
        <p:spPr>
          <a:xfrm>
            <a:off x="1943545"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8555032E-9C87-4F97-97FE-0E124249F8F0}"/>
              </a:ext>
            </a:extLst>
          </p:cNvPr>
          <p:cNvSpPr/>
          <p:nvPr/>
        </p:nvSpPr>
        <p:spPr>
          <a:xfrm>
            <a:off x="2311098"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a:extLst>
              <a:ext uri="{FF2B5EF4-FFF2-40B4-BE49-F238E27FC236}">
                <a16:creationId xmlns:a16="http://schemas.microsoft.com/office/drawing/2014/main" id="{094E882A-DE06-416A-85FB-3B594E0F3CCA}"/>
              </a:ext>
            </a:extLst>
          </p:cNvPr>
          <p:cNvSpPr/>
          <p:nvPr/>
        </p:nvSpPr>
        <p:spPr>
          <a:xfrm>
            <a:off x="2678651" y="4400706"/>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92">
            <a:extLst>
              <a:ext uri="{FF2B5EF4-FFF2-40B4-BE49-F238E27FC236}">
                <a16:creationId xmlns:a16="http://schemas.microsoft.com/office/drawing/2014/main" id="{A3513B89-875A-48D1-9779-D3074F99426D}"/>
              </a:ext>
            </a:extLst>
          </p:cNvPr>
          <p:cNvSpPr/>
          <p:nvPr/>
        </p:nvSpPr>
        <p:spPr>
          <a:xfrm>
            <a:off x="3046204" y="4400706"/>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a:extLst>
              <a:ext uri="{FF2B5EF4-FFF2-40B4-BE49-F238E27FC236}">
                <a16:creationId xmlns:a16="http://schemas.microsoft.com/office/drawing/2014/main" id="{DC6E8845-ACD0-491A-BD6B-FD4F29C7422E}"/>
              </a:ext>
            </a:extLst>
          </p:cNvPr>
          <p:cNvSpPr/>
          <p:nvPr/>
        </p:nvSpPr>
        <p:spPr>
          <a:xfrm>
            <a:off x="3413757"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94">
            <a:extLst>
              <a:ext uri="{FF2B5EF4-FFF2-40B4-BE49-F238E27FC236}">
                <a16:creationId xmlns:a16="http://schemas.microsoft.com/office/drawing/2014/main" id="{C14D2B08-75EF-422D-B269-47B30E6FE53A}"/>
              </a:ext>
            </a:extLst>
          </p:cNvPr>
          <p:cNvSpPr/>
          <p:nvPr/>
        </p:nvSpPr>
        <p:spPr>
          <a:xfrm>
            <a:off x="3781310"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95">
            <a:extLst>
              <a:ext uri="{FF2B5EF4-FFF2-40B4-BE49-F238E27FC236}">
                <a16:creationId xmlns:a16="http://schemas.microsoft.com/office/drawing/2014/main" id="{94A18EA7-6D3B-4BE0-842E-DDE29D863D88}"/>
              </a:ext>
            </a:extLst>
          </p:cNvPr>
          <p:cNvSpPr/>
          <p:nvPr/>
        </p:nvSpPr>
        <p:spPr>
          <a:xfrm>
            <a:off x="4148863"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96">
            <a:extLst>
              <a:ext uri="{FF2B5EF4-FFF2-40B4-BE49-F238E27FC236}">
                <a16:creationId xmlns:a16="http://schemas.microsoft.com/office/drawing/2014/main" id="{99BD38D5-42AE-4A07-B87A-24E870CAFCC2}"/>
              </a:ext>
            </a:extLst>
          </p:cNvPr>
          <p:cNvSpPr/>
          <p:nvPr/>
        </p:nvSpPr>
        <p:spPr>
          <a:xfrm>
            <a:off x="4516416"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a:extLst>
              <a:ext uri="{FF2B5EF4-FFF2-40B4-BE49-F238E27FC236}">
                <a16:creationId xmlns:a16="http://schemas.microsoft.com/office/drawing/2014/main" id="{8471B9F0-D27A-4314-8578-02368BC515CB}"/>
              </a:ext>
            </a:extLst>
          </p:cNvPr>
          <p:cNvSpPr/>
          <p:nvPr/>
        </p:nvSpPr>
        <p:spPr>
          <a:xfrm>
            <a:off x="4883969"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a:extLst>
              <a:ext uri="{FF2B5EF4-FFF2-40B4-BE49-F238E27FC236}">
                <a16:creationId xmlns:a16="http://schemas.microsoft.com/office/drawing/2014/main" id="{0975754E-29E3-446D-9F12-ADD0436C110D}"/>
              </a:ext>
            </a:extLst>
          </p:cNvPr>
          <p:cNvSpPr/>
          <p:nvPr/>
        </p:nvSpPr>
        <p:spPr>
          <a:xfrm>
            <a:off x="5251522"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a:extLst>
              <a:ext uri="{FF2B5EF4-FFF2-40B4-BE49-F238E27FC236}">
                <a16:creationId xmlns:a16="http://schemas.microsoft.com/office/drawing/2014/main" id="{33492886-544C-41DA-9629-C75C1CEC86DA}"/>
              </a:ext>
            </a:extLst>
          </p:cNvPr>
          <p:cNvSpPr/>
          <p:nvPr/>
        </p:nvSpPr>
        <p:spPr>
          <a:xfrm>
            <a:off x="5619075"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a:extLst>
              <a:ext uri="{FF2B5EF4-FFF2-40B4-BE49-F238E27FC236}">
                <a16:creationId xmlns:a16="http://schemas.microsoft.com/office/drawing/2014/main" id="{CE4B6889-7C90-4D00-81D0-8593E41A3375}"/>
              </a:ext>
            </a:extLst>
          </p:cNvPr>
          <p:cNvSpPr/>
          <p:nvPr/>
        </p:nvSpPr>
        <p:spPr>
          <a:xfrm>
            <a:off x="5986628"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AD7DCABD-5CB1-4B1E-92DF-4C3E30F5181A}"/>
              </a:ext>
            </a:extLst>
          </p:cNvPr>
          <p:cNvSpPr/>
          <p:nvPr/>
        </p:nvSpPr>
        <p:spPr>
          <a:xfrm>
            <a:off x="6354181"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a:extLst>
              <a:ext uri="{FF2B5EF4-FFF2-40B4-BE49-F238E27FC236}">
                <a16:creationId xmlns:a16="http://schemas.microsoft.com/office/drawing/2014/main" id="{EC3DDB36-D578-4C66-8520-9B2C7CB3FC75}"/>
              </a:ext>
            </a:extLst>
          </p:cNvPr>
          <p:cNvSpPr/>
          <p:nvPr/>
        </p:nvSpPr>
        <p:spPr>
          <a:xfrm>
            <a:off x="6728609"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a:extLst>
              <a:ext uri="{FF2B5EF4-FFF2-40B4-BE49-F238E27FC236}">
                <a16:creationId xmlns:a16="http://schemas.microsoft.com/office/drawing/2014/main" id="{8017856A-FAAA-44BE-BDE8-FE114FA61020}"/>
              </a:ext>
            </a:extLst>
          </p:cNvPr>
          <p:cNvSpPr/>
          <p:nvPr/>
        </p:nvSpPr>
        <p:spPr>
          <a:xfrm>
            <a:off x="7096162"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a:extLst>
              <a:ext uri="{FF2B5EF4-FFF2-40B4-BE49-F238E27FC236}">
                <a16:creationId xmlns:a16="http://schemas.microsoft.com/office/drawing/2014/main" id="{F996D75C-E73E-4C80-A040-CC80B9775BB6}"/>
              </a:ext>
            </a:extLst>
          </p:cNvPr>
          <p:cNvSpPr/>
          <p:nvPr/>
        </p:nvSpPr>
        <p:spPr>
          <a:xfrm>
            <a:off x="7463715" y="440070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a:extLst>
              <a:ext uri="{FF2B5EF4-FFF2-40B4-BE49-F238E27FC236}">
                <a16:creationId xmlns:a16="http://schemas.microsoft.com/office/drawing/2014/main" id="{6C5FC2A6-8303-4B86-8D5B-74BDF1B1AC2C}"/>
              </a:ext>
            </a:extLst>
          </p:cNvPr>
          <p:cNvSpPr/>
          <p:nvPr/>
        </p:nvSpPr>
        <p:spPr>
          <a:xfrm>
            <a:off x="1575992" y="47667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a:extLst>
              <a:ext uri="{FF2B5EF4-FFF2-40B4-BE49-F238E27FC236}">
                <a16:creationId xmlns:a16="http://schemas.microsoft.com/office/drawing/2014/main" id="{CA67F872-8086-4433-8995-DAE144F1CC5F}"/>
              </a:ext>
            </a:extLst>
          </p:cNvPr>
          <p:cNvSpPr/>
          <p:nvPr/>
        </p:nvSpPr>
        <p:spPr>
          <a:xfrm>
            <a:off x="1943545"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Oval 107">
            <a:extLst>
              <a:ext uri="{FF2B5EF4-FFF2-40B4-BE49-F238E27FC236}">
                <a16:creationId xmlns:a16="http://schemas.microsoft.com/office/drawing/2014/main" id="{1B4C4BF3-8F54-42D6-86DA-97EAEEC089FB}"/>
              </a:ext>
            </a:extLst>
          </p:cNvPr>
          <p:cNvSpPr/>
          <p:nvPr/>
        </p:nvSpPr>
        <p:spPr>
          <a:xfrm>
            <a:off x="2311098"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Oval 108">
            <a:extLst>
              <a:ext uri="{FF2B5EF4-FFF2-40B4-BE49-F238E27FC236}">
                <a16:creationId xmlns:a16="http://schemas.microsoft.com/office/drawing/2014/main" id="{9E00A166-6476-4594-9BC2-A2EB35B8BFB0}"/>
              </a:ext>
            </a:extLst>
          </p:cNvPr>
          <p:cNvSpPr/>
          <p:nvPr/>
        </p:nvSpPr>
        <p:spPr>
          <a:xfrm>
            <a:off x="2678651"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Oval 109">
            <a:extLst>
              <a:ext uri="{FF2B5EF4-FFF2-40B4-BE49-F238E27FC236}">
                <a16:creationId xmlns:a16="http://schemas.microsoft.com/office/drawing/2014/main" id="{78AB84E5-ADA0-4A80-B935-97E6596DA62B}"/>
              </a:ext>
            </a:extLst>
          </p:cNvPr>
          <p:cNvSpPr/>
          <p:nvPr/>
        </p:nvSpPr>
        <p:spPr>
          <a:xfrm>
            <a:off x="3046204"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Oval 110">
            <a:extLst>
              <a:ext uri="{FF2B5EF4-FFF2-40B4-BE49-F238E27FC236}">
                <a16:creationId xmlns:a16="http://schemas.microsoft.com/office/drawing/2014/main" id="{355DB95F-FC67-40F8-A7B6-30E0D4FA58D7}"/>
              </a:ext>
            </a:extLst>
          </p:cNvPr>
          <p:cNvSpPr/>
          <p:nvPr/>
        </p:nvSpPr>
        <p:spPr>
          <a:xfrm>
            <a:off x="3413757"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a:extLst>
              <a:ext uri="{FF2B5EF4-FFF2-40B4-BE49-F238E27FC236}">
                <a16:creationId xmlns:a16="http://schemas.microsoft.com/office/drawing/2014/main" id="{4476FBAD-7D79-4BA5-8D20-FBD10C120F77}"/>
              </a:ext>
            </a:extLst>
          </p:cNvPr>
          <p:cNvSpPr/>
          <p:nvPr/>
        </p:nvSpPr>
        <p:spPr>
          <a:xfrm>
            <a:off x="3781310"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a:extLst>
              <a:ext uri="{FF2B5EF4-FFF2-40B4-BE49-F238E27FC236}">
                <a16:creationId xmlns:a16="http://schemas.microsoft.com/office/drawing/2014/main" id="{2B85DC1E-D1C9-4CC5-9B68-8294D27D9838}"/>
              </a:ext>
            </a:extLst>
          </p:cNvPr>
          <p:cNvSpPr/>
          <p:nvPr/>
        </p:nvSpPr>
        <p:spPr>
          <a:xfrm>
            <a:off x="4148863"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EF3E1FE7-A1CE-4EE6-98C6-34E748D91FDE}"/>
              </a:ext>
            </a:extLst>
          </p:cNvPr>
          <p:cNvSpPr/>
          <p:nvPr/>
        </p:nvSpPr>
        <p:spPr>
          <a:xfrm>
            <a:off x="4516416"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a:extLst>
              <a:ext uri="{FF2B5EF4-FFF2-40B4-BE49-F238E27FC236}">
                <a16:creationId xmlns:a16="http://schemas.microsoft.com/office/drawing/2014/main" id="{851FDFB7-B1FB-434B-9CAD-A4FC05EDCA37}"/>
              </a:ext>
            </a:extLst>
          </p:cNvPr>
          <p:cNvSpPr/>
          <p:nvPr/>
        </p:nvSpPr>
        <p:spPr>
          <a:xfrm>
            <a:off x="4883969"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Oval 115">
            <a:extLst>
              <a:ext uri="{FF2B5EF4-FFF2-40B4-BE49-F238E27FC236}">
                <a16:creationId xmlns:a16="http://schemas.microsoft.com/office/drawing/2014/main" id="{26F00E12-F21A-4AC3-AA2D-F1B7884E26BA}"/>
              </a:ext>
            </a:extLst>
          </p:cNvPr>
          <p:cNvSpPr/>
          <p:nvPr/>
        </p:nvSpPr>
        <p:spPr>
          <a:xfrm>
            <a:off x="5251522"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Oval 116">
            <a:extLst>
              <a:ext uri="{FF2B5EF4-FFF2-40B4-BE49-F238E27FC236}">
                <a16:creationId xmlns:a16="http://schemas.microsoft.com/office/drawing/2014/main" id="{607EAA1C-E610-48A7-85BA-28C82288EA49}"/>
              </a:ext>
            </a:extLst>
          </p:cNvPr>
          <p:cNvSpPr/>
          <p:nvPr/>
        </p:nvSpPr>
        <p:spPr>
          <a:xfrm>
            <a:off x="5619075"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Oval 117">
            <a:extLst>
              <a:ext uri="{FF2B5EF4-FFF2-40B4-BE49-F238E27FC236}">
                <a16:creationId xmlns:a16="http://schemas.microsoft.com/office/drawing/2014/main" id="{52A0DF1D-2542-4EB9-A373-7DC4A65E5640}"/>
              </a:ext>
            </a:extLst>
          </p:cNvPr>
          <p:cNvSpPr/>
          <p:nvPr/>
        </p:nvSpPr>
        <p:spPr>
          <a:xfrm>
            <a:off x="5986628"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a:extLst>
              <a:ext uri="{FF2B5EF4-FFF2-40B4-BE49-F238E27FC236}">
                <a16:creationId xmlns:a16="http://schemas.microsoft.com/office/drawing/2014/main" id="{A0B65B07-D72A-444D-BE19-88A487006C18}"/>
              </a:ext>
            </a:extLst>
          </p:cNvPr>
          <p:cNvSpPr/>
          <p:nvPr/>
        </p:nvSpPr>
        <p:spPr>
          <a:xfrm>
            <a:off x="6354181"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Oval 119">
            <a:extLst>
              <a:ext uri="{FF2B5EF4-FFF2-40B4-BE49-F238E27FC236}">
                <a16:creationId xmlns:a16="http://schemas.microsoft.com/office/drawing/2014/main" id="{5AC4EE3C-FF2A-4755-BD92-E4DCD0A97FA6}"/>
              </a:ext>
            </a:extLst>
          </p:cNvPr>
          <p:cNvSpPr/>
          <p:nvPr/>
        </p:nvSpPr>
        <p:spPr>
          <a:xfrm>
            <a:off x="6728609"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Oval 120">
            <a:extLst>
              <a:ext uri="{FF2B5EF4-FFF2-40B4-BE49-F238E27FC236}">
                <a16:creationId xmlns:a16="http://schemas.microsoft.com/office/drawing/2014/main" id="{5907E88C-E3D1-4566-94BC-1FA467793E6D}"/>
              </a:ext>
            </a:extLst>
          </p:cNvPr>
          <p:cNvSpPr/>
          <p:nvPr/>
        </p:nvSpPr>
        <p:spPr>
          <a:xfrm>
            <a:off x="7096162"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Oval 121">
            <a:extLst>
              <a:ext uri="{FF2B5EF4-FFF2-40B4-BE49-F238E27FC236}">
                <a16:creationId xmlns:a16="http://schemas.microsoft.com/office/drawing/2014/main" id="{AA41B95B-2E54-49BD-B17F-E7273E106B42}"/>
              </a:ext>
            </a:extLst>
          </p:cNvPr>
          <p:cNvSpPr/>
          <p:nvPr/>
        </p:nvSpPr>
        <p:spPr>
          <a:xfrm>
            <a:off x="7463715" y="47667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Oval 122">
            <a:extLst>
              <a:ext uri="{FF2B5EF4-FFF2-40B4-BE49-F238E27FC236}">
                <a16:creationId xmlns:a16="http://schemas.microsoft.com/office/drawing/2014/main" id="{0B6CC1DB-2211-4078-8D12-9EA611819225}"/>
              </a:ext>
            </a:extLst>
          </p:cNvPr>
          <p:cNvSpPr/>
          <p:nvPr/>
        </p:nvSpPr>
        <p:spPr>
          <a:xfrm>
            <a:off x="1575992" y="513280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Oval 123">
            <a:extLst>
              <a:ext uri="{FF2B5EF4-FFF2-40B4-BE49-F238E27FC236}">
                <a16:creationId xmlns:a16="http://schemas.microsoft.com/office/drawing/2014/main" id="{20046C55-D94C-4AA4-AD70-F528A17647FE}"/>
              </a:ext>
            </a:extLst>
          </p:cNvPr>
          <p:cNvSpPr/>
          <p:nvPr/>
        </p:nvSpPr>
        <p:spPr>
          <a:xfrm>
            <a:off x="1943545"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Oval 124">
            <a:extLst>
              <a:ext uri="{FF2B5EF4-FFF2-40B4-BE49-F238E27FC236}">
                <a16:creationId xmlns:a16="http://schemas.microsoft.com/office/drawing/2014/main" id="{83610DA8-F3A2-49D3-880E-2598DD8516CF}"/>
              </a:ext>
            </a:extLst>
          </p:cNvPr>
          <p:cNvSpPr/>
          <p:nvPr/>
        </p:nvSpPr>
        <p:spPr>
          <a:xfrm>
            <a:off x="2311098"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Oval 125">
            <a:extLst>
              <a:ext uri="{FF2B5EF4-FFF2-40B4-BE49-F238E27FC236}">
                <a16:creationId xmlns:a16="http://schemas.microsoft.com/office/drawing/2014/main" id="{238A2ACD-C362-4116-B515-85B431E0FF95}"/>
              </a:ext>
            </a:extLst>
          </p:cNvPr>
          <p:cNvSpPr/>
          <p:nvPr/>
        </p:nvSpPr>
        <p:spPr>
          <a:xfrm>
            <a:off x="2678651"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Oval 126">
            <a:extLst>
              <a:ext uri="{FF2B5EF4-FFF2-40B4-BE49-F238E27FC236}">
                <a16:creationId xmlns:a16="http://schemas.microsoft.com/office/drawing/2014/main" id="{34363E72-2745-49F9-B07A-1D97072C4A3A}"/>
              </a:ext>
            </a:extLst>
          </p:cNvPr>
          <p:cNvSpPr/>
          <p:nvPr/>
        </p:nvSpPr>
        <p:spPr>
          <a:xfrm>
            <a:off x="3046204"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Oval 127">
            <a:extLst>
              <a:ext uri="{FF2B5EF4-FFF2-40B4-BE49-F238E27FC236}">
                <a16:creationId xmlns:a16="http://schemas.microsoft.com/office/drawing/2014/main" id="{C85C800D-08E7-4D7B-98E4-8D37E663EEB5}"/>
              </a:ext>
            </a:extLst>
          </p:cNvPr>
          <p:cNvSpPr/>
          <p:nvPr/>
        </p:nvSpPr>
        <p:spPr>
          <a:xfrm>
            <a:off x="3413757"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Oval 128">
            <a:extLst>
              <a:ext uri="{FF2B5EF4-FFF2-40B4-BE49-F238E27FC236}">
                <a16:creationId xmlns:a16="http://schemas.microsoft.com/office/drawing/2014/main" id="{8A47B762-7133-4130-AFAC-1DB8B82E67B1}"/>
              </a:ext>
            </a:extLst>
          </p:cNvPr>
          <p:cNvSpPr/>
          <p:nvPr/>
        </p:nvSpPr>
        <p:spPr>
          <a:xfrm>
            <a:off x="3781310"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Oval 129">
            <a:extLst>
              <a:ext uri="{FF2B5EF4-FFF2-40B4-BE49-F238E27FC236}">
                <a16:creationId xmlns:a16="http://schemas.microsoft.com/office/drawing/2014/main" id="{07213981-40C6-459E-B14B-E00E69B3E47C}"/>
              </a:ext>
            </a:extLst>
          </p:cNvPr>
          <p:cNvSpPr/>
          <p:nvPr/>
        </p:nvSpPr>
        <p:spPr>
          <a:xfrm>
            <a:off x="4148863"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Oval 130">
            <a:extLst>
              <a:ext uri="{FF2B5EF4-FFF2-40B4-BE49-F238E27FC236}">
                <a16:creationId xmlns:a16="http://schemas.microsoft.com/office/drawing/2014/main" id="{DCD04863-7D9F-42CB-B2D6-9D5937E2DBCB}"/>
              </a:ext>
            </a:extLst>
          </p:cNvPr>
          <p:cNvSpPr/>
          <p:nvPr/>
        </p:nvSpPr>
        <p:spPr>
          <a:xfrm>
            <a:off x="4516416"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Oval 131">
            <a:extLst>
              <a:ext uri="{FF2B5EF4-FFF2-40B4-BE49-F238E27FC236}">
                <a16:creationId xmlns:a16="http://schemas.microsoft.com/office/drawing/2014/main" id="{8A103EE3-3DEA-46D6-95A6-2D1386947855}"/>
              </a:ext>
            </a:extLst>
          </p:cNvPr>
          <p:cNvSpPr/>
          <p:nvPr/>
        </p:nvSpPr>
        <p:spPr>
          <a:xfrm>
            <a:off x="4883969"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Oval 132">
            <a:extLst>
              <a:ext uri="{FF2B5EF4-FFF2-40B4-BE49-F238E27FC236}">
                <a16:creationId xmlns:a16="http://schemas.microsoft.com/office/drawing/2014/main" id="{679F7B1C-F9C9-4462-8D6A-E14ADC5DEA39}"/>
              </a:ext>
            </a:extLst>
          </p:cNvPr>
          <p:cNvSpPr/>
          <p:nvPr/>
        </p:nvSpPr>
        <p:spPr>
          <a:xfrm>
            <a:off x="5251522"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Oval 133">
            <a:extLst>
              <a:ext uri="{FF2B5EF4-FFF2-40B4-BE49-F238E27FC236}">
                <a16:creationId xmlns:a16="http://schemas.microsoft.com/office/drawing/2014/main" id="{A671B122-FAAA-4ABF-8858-A0012AEE1C2A}"/>
              </a:ext>
            </a:extLst>
          </p:cNvPr>
          <p:cNvSpPr/>
          <p:nvPr/>
        </p:nvSpPr>
        <p:spPr>
          <a:xfrm>
            <a:off x="5619075"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Oval 134">
            <a:extLst>
              <a:ext uri="{FF2B5EF4-FFF2-40B4-BE49-F238E27FC236}">
                <a16:creationId xmlns:a16="http://schemas.microsoft.com/office/drawing/2014/main" id="{A6BB5033-17A5-4135-AFFD-603E460AA9F7}"/>
              </a:ext>
            </a:extLst>
          </p:cNvPr>
          <p:cNvSpPr/>
          <p:nvPr/>
        </p:nvSpPr>
        <p:spPr>
          <a:xfrm>
            <a:off x="5986628"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135">
            <a:extLst>
              <a:ext uri="{FF2B5EF4-FFF2-40B4-BE49-F238E27FC236}">
                <a16:creationId xmlns:a16="http://schemas.microsoft.com/office/drawing/2014/main" id="{FF9EB689-4C44-42A3-A2C4-FFD65DE6983C}"/>
              </a:ext>
            </a:extLst>
          </p:cNvPr>
          <p:cNvSpPr/>
          <p:nvPr/>
        </p:nvSpPr>
        <p:spPr>
          <a:xfrm>
            <a:off x="6354181" y="5132806"/>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Oval 136">
            <a:extLst>
              <a:ext uri="{FF2B5EF4-FFF2-40B4-BE49-F238E27FC236}">
                <a16:creationId xmlns:a16="http://schemas.microsoft.com/office/drawing/2014/main" id="{A6288B97-9393-4EF2-A85B-FF31BD3DD167}"/>
              </a:ext>
            </a:extLst>
          </p:cNvPr>
          <p:cNvSpPr/>
          <p:nvPr/>
        </p:nvSpPr>
        <p:spPr>
          <a:xfrm>
            <a:off x="6728609" y="5132806"/>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val 137">
            <a:extLst>
              <a:ext uri="{FF2B5EF4-FFF2-40B4-BE49-F238E27FC236}">
                <a16:creationId xmlns:a16="http://schemas.microsoft.com/office/drawing/2014/main" id="{27484F2E-9FB8-47CD-B381-654BBE58CDD9}"/>
              </a:ext>
            </a:extLst>
          </p:cNvPr>
          <p:cNvSpPr/>
          <p:nvPr/>
        </p:nvSpPr>
        <p:spPr>
          <a:xfrm>
            <a:off x="7096162"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138">
            <a:extLst>
              <a:ext uri="{FF2B5EF4-FFF2-40B4-BE49-F238E27FC236}">
                <a16:creationId xmlns:a16="http://schemas.microsoft.com/office/drawing/2014/main" id="{6BDA6BF1-8F11-48DE-9584-FE1D76A5B910}"/>
              </a:ext>
            </a:extLst>
          </p:cNvPr>
          <p:cNvSpPr/>
          <p:nvPr/>
        </p:nvSpPr>
        <p:spPr>
          <a:xfrm>
            <a:off x="7463715" y="513280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139">
            <a:extLst>
              <a:ext uri="{FF2B5EF4-FFF2-40B4-BE49-F238E27FC236}">
                <a16:creationId xmlns:a16="http://schemas.microsoft.com/office/drawing/2014/main" id="{D1765BC7-8263-41C7-B64B-7C78FA19EC2D}"/>
              </a:ext>
            </a:extLst>
          </p:cNvPr>
          <p:cNvSpPr/>
          <p:nvPr/>
        </p:nvSpPr>
        <p:spPr>
          <a:xfrm>
            <a:off x="1575992" y="54988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140">
            <a:extLst>
              <a:ext uri="{FF2B5EF4-FFF2-40B4-BE49-F238E27FC236}">
                <a16:creationId xmlns:a16="http://schemas.microsoft.com/office/drawing/2014/main" id="{FE9AF4C7-F3C8-4106-8978-D3C294797FF5}"/>
              </a:ext>
            </a:extLst>
          </p:cNvPr>
          <p:cNvSpPr/>
          <p:nvPr/>
        </p:nvSpPr>
        <p:spPr>
          <a:xfrm>
            <a:off x="1943545"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141">
            <a:extLst>
              <a:ext uri="{FF2B5EF4-FFF2-40B4-BE49-F238E27FC236}">
                <a16:creationId xmlns:a16="http://schemas.microsoft.com/office/drawing/2014/main" id="{DE5F1263-FA97-469A-A34D-9081358CE57D}"/>
              </a:ext>
            </a:extLst>
          </p:cNvPr>
          <p:cNvSpPr/>
          <p:nvPr/>
        </p:nvSpPr>
        <p:spPr>
          <a:xfrm>
            <a:off x="2311098"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Oval 142">
            <a:extLst>
              <a:ext uri="{FF2B5EF4-FFF2-40B4-BE49-F238E27FC236}">
                <a16:creationId xmlns:a16="http://schemas.microsoft.com/office/drawing/2014/main" id="{64919479-982D-4857-9915-7158C95318E6}"/>
              </a:ext>
            </a:extLst>
          </p:cNvPr>
          <p:cNvSpPr/>
          <p:nvPr/>
        </p:nvSpPr>
        <p:spPr>
          <a:xfrm>
            <a:off x="2678651"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143">
            <a:extLst>
              <a:ext uri="{FF2B5EF4-FFF2-40B4-BE49-F238E27FC236}">
                <a16:creationId xmlns:a16="http://schemas.microsoft.com/office/drawing/2014/main" id="{204DB1BB-93C7-4C13-AEB2-9A86F17E0037}"/>
              </a:ext>
            </a:extLst>
          </p:cNvPr>
          <p:cNvSpPr/>
          <p:nvPr/>
        </p:nvSpPr>
        <p:spPr>
          <a:xfrm>
            <a:off x="3046204"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Oval 144">
            <a:extLst>
              <a:ext uri="{FF2B5EF4-FFF2-40B4-BE49-F238E27FC236}">
                <a16:creationId xmlns:a16="http://schemas.microsoft.com/office/drawing/2014/main" id="{E10FF63B-9789-4C21-89E1-E3388D2C1FA2}"/>
              </a:ext>
            </a:extLst>
          </p:cNvPr>
          <p:cNvSpPr/>
          <p:nvPr/>
        </p:nvSpPr>
        <p:spPr>
          <a:xfrm>
            <a:off x="3413757"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Oval 145">
            <a:extLst>
              <a:ext uri="{FF2B5EF4-FFF2-40B4-BE49-F238E27FC236}">
                <a16:creationId xmlns:a16="http://schemas.microsoft.com/office/drawing/2014/main" id="{0D976291-E9D8-4589-BAFC-8A46029F2B3D}"/>
              </a:ext>
            </a:extLst>
          </p:cNvPr>
          <p:cNvSpPr/>
          <p:nvPr/>
        </p:nvSpPr>
        <p:spPr>
          <a:xfrm>
            <a:off x="3781310"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Oval 146">
            <a:extLst>
              <a:ext uri="{FF2B5EF4-FFF2-40B4-BE49-F238E27FC236}">
                <a16:creationId xmlns:a16="http://schemas.microsoft.com/office/drawing/2014/main" id="{96EEC8CC-D54C-45A3-A8E1-53C6727F6BC8}"/>
              </a:ext>
            </a:extLst>
          </p:cNvPr>
          <p:cNvSpPr/>
          <p:nvPr/>
        </p:nvSpPr>
        <p:spPr>
          <a:xfrm>
            <a:off x="4148863"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Oval 147">
            <a:extLst>
              <a:ext uri="{FF2B5EF4-FFF2-40B4-BE49-F238E27FC236}">
                <a16:creationId xmlns:a16="http://schemas.microsoft.com/office/drawing/2014/main" id="{C821B2A3-A5B1-4EDA-967E-887B98FD87DF}"/>
              </a:ext>
            </a:extLst>
          </p:cNvPr>
          <p:cNvSpPr/>
          <p:nvPr/>
        </p:nvSpPr>
        <p:spPr>
          <a:xfrm>
            <a:off x="4516416"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Oval 148">
            <a:extLst>
              <a:ext uri="{FF2B5EF4-FFF2-40B4-BE49-F238E27FC236}">
                <a16:creationId xmlns:a16="http://schemas.microsoft.com/office/drawing/2014/main" id="{48835909-ED8F-4B40-8D52-59ECAF209DB4}"/>
              </a:ext>
            </a:extLst>
          </p:cNvPr>
          <p:cNvSpPr/>
          <p:nvPr/>
        </p:nvSpPr>
        <p:spPr>
          <a:xfrm>
            <a:off x="4883969"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Oval 149">
            <a:extLst>
              <a:ext uri="{FF2B5EF4-FFF2-40B4-BE49-F238E27FC236}">
                <a16:creationId xmlns:a16="http://schemas.microsoft.com/office/drawing/2014/main" id="{7E874408-84B7-4A6E-B3D6-86AE9A8F7F3A}"/>
              </a:ext>
            </a:extLst>
          </p:cNvPr>
          <p:cNvSpPr/>
          <p:nvPr/>
        </p:nvSpPr>
        <p:spPr>
          <a:xfrm>
            <a:off x="5251522"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Oval 150">
            <a:extLst>
              <a:ext uri="{FF2B5EF4-FFF2-40B4-BE49-F238E27FC236}">
                <a16:creationId xmlns:a16="http://schemas.microsoft.com/office/drawing/2014/main" id="{4A40332E-CA97-4AD2-A672-E624FD2B9B9C}"/>
              </a:ext>
            </a:extLst>
          </p:cNvPr>
          <p:cNvSpPr/>
          <p:nvPr/>
        </p:nvSpPr>
        <p:spPr>
          <a:xfrm>
            <a:off x="5619075"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Oval 151">
            <a:extLst>
              <a:ext uri="{FF2B5EF4-FFF2-40B4-BE49-F238E27FC236}">
                <a16:creationId xmlns:a16="http://schemas.microsoft.com/office/drawing/2014/main" id="{4D9E2CDE-1347-4B3E-BFA4-643537E515FB}"/>
              </a:ext>
            </a:extLst>
          </p:cNvPr>
          <p:cNvSpPr/>
          <p:nvPr/>
        </p:nvSpPr>
        <p:spPr>
          <a:xfrm>
            <a:off x="5986628"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Oval 152">
            <a:extLst>
              <a:ext uri="{FF2B5EF4-FFF2-40B4-BE49-F238E27FC236}">
                <a16:creationId xmlns:a16="http://schemas.microsoft.com/office/drawing/2014/main" id="{D2449815-BF13-4981-BBE4-FF92B070AF5B}"/>
              </a:ext>
            </a:extLst>
          </p:cNvPr>
          <p:cNvSpPr/>
          <p:nvPr/>
        </p:nvSpPr>
        <p:spPr>
          <a:xfrm>
            <a:off x="6354181" y="5498856"/>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Oval 153">
            <a:extLst>
              <a:ext uri="{FF2B5EF4-FFF2-40B4-BE49-F238E27FC236}">
                <a16:creationId xmlns:a16="http://schemas.microsoft.com/office/drawing/2014/main" id="{4CD14AAB-6392-4F89-BBCA-0A16EAD2EE63}"/>
              </a:ext>
            </a:extLst>
          </p:cNvPr>
          <p:cNvSpPr/>
          <p:nvPr/>
        </p:nvSpPr>
        <p:spPr>
          <a:xfrm>
            <a:off x="6728609" y="5498856"/>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Oval 154">
            <a:extLst>
              <a:ext uri="{FF2B5EF4-FFF2-40B4-BE49-F238E27FC236}">
                <a16:creationId xmlns:a16="http://schemas.microsoft.com/office/drawing/2014/main" id="{B75DE3FE-79D2-4080-8212-AEFD0AAC97C6}"/>
              </a:ext>
            </a:extLst>
          </p:cNvPr>
          <p:cNvSpPr/>
          <p:nvPr/>
        </p:nvSpPr>
        <p:spPr>
          <a:xfrm>
            <a:off x="7096162"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Oval 155">
            <a:extLst>
              <a:ext uri="{FF2B5EF4-FFF2-40B4-BE49-F238E27FC236}">
                <a16:creationId xmlns:a16="http://schemas.microsoft.com/office/drawing/2014/main" id="{C4F86646-356B-42FF-9432-EFBB7C77700D}"/>
              </a:ext>
            </a:extLst>
          </p:cNvPr>
          <p:cNvSpPr/>
          <p:nvPr/>
        </p:nvSpPr>
        <p:spPr>
          <a:xfrm>
            <a:off x="7463715" y="54988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Oval 156">
            <a:extLst>
              <a:ext uri="{FF2B5EF4-FFF2-40B4-BE49-F238E27FC236}">
                <a16:creationId xmlns:a16="http://schemas.microsoft.com/office/drawing/2014/main" id="{97BEF117-BA99-4312-A316-6DBA36EC63E5}"/>
              </a:ext>
            </a:extLst>
          </p:cNvPr>
          <p:cNvSpPr/>
          <p:nvPr/>
        </p:nvSpPr>
        <p:spPr>
          <a:xfrm>
            <a:off x="1575992" y="586490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Oval 157">
            <a:extLst>
              <a:ext uri="{FF2B5EF4-FFF2-40B4-BE49-F238E27FC236}">
                <a16:creationId xmlns:a16="http://schemas.microsoft.com/office/drawing/2014/main" id="{265F863B-AEAE-422C-A6AB-F7087C630B0B}"/>
              </a:ext>
            </a:extLst>
          </p:cNvPr>
          <p:cNvSpPr/>
          <p:nvPr/>
        </p:nvSpPr>
        <p:spPr>
          <a:xfrm>
            <a:off x="1943545"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Oval 158">
            <a:extLst>
              <a:ext uri="{FF2B5EF4-FFF2-40B4-BE49-F238E27FC236}">
                <a16:creationId xmlns:a16="http://schemas.microsoft.com/office/drawing/2014/main" id="{22956FED-11B9-4469-9F98-188C8C05E089}"/>
              </a:ext>
            </a:extLst>
          </p:cNvPr>
          <p:cNvSpPr/>
          <p:nvPr/>
        </p:nvSpPr>
        <p:spPr>
          <a:xfrm>
            <a:off x="2311098"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Oval 159">
            <a:extLst>
              <a:ext uri="{FF2B5EF4-FFF2-40B4-BE49-F238E27FC236}">
                <a16:creationId xmlns:a16="http://schemas.microsoft.com/office/drawing/2014/main" id="{4BDB7663-1FBD-448B-B8A7-54261CC548A9}"/>
              </a:ext>
            </a:extLst>
          </p:cNvPr>
          <p:cNvSpPr/>
          <p:nvPr/>
        </p:nvSpPr>
        <p:spPr>
          <a:xfrm>
            <a:off x="2678651"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Oval 160">
            <a:extLst>
              <a:ext uri="{FF2B5EF4-FFF2-40B4-BE49-F238E27FC236}">
                <a16:creationId xmlns:a16="http://schemas.microsoft.com/office/drawing/2014/main" id="{11E3FB35-2033-4745-91CA-B13306DBCAE9}"/>
              </a:ext>
            </a:extLst>
          </p:cNvPr>
          <p:cNvSpPr/>
          <p:nvPr/>
        </p:nvSpPr>
        <p:spPr>
          <a:xfrm>
            <a:off x="3046204"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Oval 161">
            <a:extLst>
              <a:ext uri="{FF2B5EF4-FFF2-40B4-BE49-F238E27FC236}">
                <a16:creationId xmlns:a16="http://schemas.microsoft.com/office/drawing/2014/main" id="{36C79A3E-4BFE-40E0-81C3-935D0A9BFFE3}"/>
              </a:ext>
            </a:extLst>
          </p:cNvPr>
          <p:cNvSpPr/>
          <p:nvPr/>
        </p:nvSpPr>
        <p:spPr>
          <a:xfrm>
            <a:off x="3413757"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Oval 162">
            <a:extLst>
              <a:ext uri="{FF2B5EF4-FFF2-40B4-BE49-F238E27FC236}">
                <a16:creationId xmlns:a16="http://schemas.microsoft.com/office/drawing/2014/main" id="{5D3B6854-E451-4A01-ACC2-3934EBAABB54}"/>
              </a:ext>
            </a:extLst>
          </p:cNvPr>
          <p:cNvSpPr/>
          <p:nvPr/>
        </p:nvSpPr>
        <p:spPr>
          <a:xfrm>
            <a:off x="3781310"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Oval 163">
            <a:extLst>
              <a:ext uri="{FF2B5EF4-FFF2-40B4-BE49-F238E27FC236}">
                <a16:creationId xmlns:a16="http://schemas.microsoft.com/office/drawing/2014/main" id="{2634620B-D266-4B50-85EC-9A1849F28BD7}"/>
              </a:ext>
            </a:extLst>
          </p:cNvPr>
          <p:cNvSpPr/>
          <p:nvPr/>
        </p:nvSpPr>
        <p:spPr>
          <a:xfrm>
            <a:off x="4148863"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Oval 164">
            <a:extLst>
              <a:ext uri="{FF2B5EF4-FFF2-40B4-BE49-F238E27FC236}">
                <a16:creationId xmlns:a16="http://schemas.microsoft.com/office/drawing/2014/main" id="{2782BCED-92E5-4BDE-9B1E-C4AB2F785DC6}"/>
              </a:ext>
            </a:extLst>
          </p:cNvPr>
          <p:cNvSpPr/>
          <p:nvPr/>
        </p:nvSpPr>
        <p:spPr>
          <a:xfrm>
            <a:off x="4516416"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Oval 165">
            <a:extLst>
              <a:ext uri="{FF2B5EF4-FFF2-40B4-BE49-F238E27FC236}">
                <a16:creationId xmlns:a16="http://schemas.microsoft.com/office/drawing/2014/main" id="{8AE6F469-3390-4C62-BCAA-AEDECAA4D1F1}"/>
              </a:ext>
            </a:extLst>
          </p:cNvPr>
          <p:cNvSpPr/>
          <p:nvPr/>
        </p:nvSpPr>
        <p:spPr>
          <a:xfrm>
            <a:off x="4883969"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Oval 166">
            <a:extLst>
              <a:ext uri="{FF2B5EF4-FFF2-40B4-BE49-F238E27FC236}">
                <a16:creationId xmlns:a16="http://schemas.microsoft.com/office/drawing/2014/main" id="{2207CDFE-C225-4541-9A93-6450503FE1C3}"/>
              </a:ext>
            </a:extLst>
          </p:cNvPr>
          <p:cNvSpPr/>
          <p:nvPr/>
        </p:nvSpPr>
        <p:spPr>
          <a:xfrm>
            <a:off x="5251522"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Oval 167">
            <a:extLst>
              <a:ext uri="{FF2B5EF4-FFF2-40B4-BE49-F238E27FC236}">
                <a16:creationId xmlns:a16="http://schemas.microsoft.com/office/drawing/2014/main" id="{5C51066B-E7D5-4F83-9770-F6A48A772531}"/>
              </a:ext>
            </a:extLst>
          </p:cNvPr>
          <p:cNvSpPr/>
          <p:nvPr/>
        </p:nvSpPr>
        <p:spPr>
          <a:xfrm>
            <a:off x="5619075"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Oval 168">
            <a:extLst>
              <a:ext uri="{FF2B5EF4-FFF2-40B4-BE49-F238E27FC236}">
                <a16:creationId xmlns:a16="http://schemas.microsoft.com/office/drawing/2014/main" id="{713FB5A6-39B6-4496-9587-828ED05FF0EA}"/>
              </a:ext>
            </a:extLst>
          </p:cNvPr>
          <p:cNvSpPr/>
          <p:nvPr/>
        </p:nvSpPr>
        <p:spPr>
          <a:xfrm>
            <a:off x="5986628"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Oval 169">
            <a:extLst>
              <a:ext uri="{FF2B5EF4-FFF2-40B4-BE49-F238E27FC236}">
                <a16:creationId xmlns:a16="http://schemas.microsoft.com/office/drawing/2014/main" id="{C5989ABD-FA80-47AF-8DE5-4A63540F2679}"/>
              </a:ext>
            </a:extLst>
          </p:cNvPr>
          <p:cNvSpPr/>
          <p:nvPr/>
        </p:nvSpPr>
        <p:spPr>
          <a:xfrm>
            <a:off x="6354181"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Oval 170">
            <a:extLst>
              <a:ext uri="{FF2B5EF4-FFF2-40B4-BE49-F238E27FC236}">
                <a16:creationId xmlns:a16="http://schemas.microsoft.com/office/drawing/2014/main" id="{CB226819-0E23-4A2B-BF90-EDA26FF134B7}"/>
              </a:ext>
            </a:extLst>
          </p:cNvPr>
          <p:cNvSpPr/>
          <p:nvPr/>
        </p:nvSpPr>
        <p:spPr>
          <a:xfrm>
            <a:off x="6728609"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Oval 171">
            <a:extLst>
              <a:ext uri="{FF2B5EF4-FFF2-40B4-BE49-F238E27FC236}">
                <a16:creationId xmlns:a16="http://schemas.microsoft.com/office/drawing/2014/main" id="{163525DB-1A62-42B4-8EA0-7F9EC8AEE73E}"/>
              </a:ext>
            </a:extLst>
          </p:cNvPr>
          <p:cNvSpPr/>
          <p:nvPr/>
        </p:nvSpPr>
        <p:spPr>
          <a:xfrm>
            <a:off x="7096162"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Oval 172">
            <a:extLst>
              <a:ext uri="{FF2B5EF4-FFF2-40B4-BE49-F238E27FC236}">
                <a16:creationId xmlns:a16="http://schemas.microsoft.com/office/drawing/2014/main" id="{C8B9B41F-3A66-490B-B567-EF73502259A6}"/>
              </a:ext>
            </a:extLst>
          </p:cNvPr>
          <p:cNvSpPr/>
          <p:nvPr/>
        </p:nvSpPr>
        <p:spPr>
          <a:xfrm>
            <a:off x="7463715" y="586490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Oval 173">
            <a:extLst>
              <a:ext uri="{FF2B5EF4-FFF2-40B4-BE49-F238E27FC236}">
                <a16:creationId xmlns:a16="http://schemas.microsoft.com/office/drawing/2014/main" id="{1F1206D9-9D8B-4932-B90A-FA2CA9AC022D}"/>
              </a:ext>
            </a:extLst>
          </p:cNvPr>
          <p:cNvSpPr/>
          <p:nvPr/>
        </p:nvSpPr>
        <p:spPr>
          <a:xfrm>
            <a:off x="1575992" y="62309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251883AB-BF29-4E69-9B15-AE1616202682}"/>
              </a:ext>
            </a:extLst>
          </p:cNvPr>
          <p:cNvSpPr/>
          <p:nvPr/>
        </p:nvSpPr>
        <p:spPr>
          <a:xfrm>
            <a:off x="1943545" y="62309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Oval 175">
            <a:extLst>
              <a:ext uri="{FF2B5EF4-FFF2-40B4-BE49-F238E27FC236}">
                <a16:creationId xmlns:a16="http://schemas.microsoft.com/office/drawing/2014/main" id="{79710D9D-B19A-4F63-9148-15E6AC0D5246}"/>
              </a:ext>
            </a:extLst>
          </p:cNvPr>
          <p:cNvSpPr/>
          <p:nvPr/>
        </p:nvSpPr>
        <p:spPr>
          <a:xfrm>
            <a:off x="2311098" y="62309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Oval 176">
            <a:extLst>
              <a:ext uri="{FF2B5EF4-FFF2-40B4-BE49-F238E27FC236}">
                <a16:creationId xmlns:a16="http://schemas.microsoft.com/office/drawing/2014/main" id="{8563AD56-7B4D-406E-B58D-12FF95244B90}"/>
              </a:ext>
            </a:extLst>
          </p:cNvPr>
          <p:cNvSpPr/>
          <p:nvPr/>
        </p:nvSpPr>
        <p:spPr>
          <a:xfrm>
            <a:off x="2678651" y="62309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Oval 177">
            <a:extLst>
              <a:ext uri="{FF2B5EF4-FFF2-40B4-BE49-F238E27FC236}">
                <a16:creationId xmlns:a16="http://schemas.microsoft.com/office/drawing/2014/main" id="{B9518EC1-0E09-4621-A73C-A441E3543F84}"/>
              </a:ext>
            </a:extLst>
          </p:cNvPr>
          <p:cNvSpPr/>
          <p:nvPr/>
        </p:nvSpPr>
        <p:spPr>
          <a:xfrm>
            <a:off x="3046204" y="62309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Oval 178">
            <a:extLst>
              <a:ext uri="{FF2B5EF4-FFF2-40B4-BE49-F238E27FC236}">
                <a16:creationId xmlns:a16="http://schemas.microsoft.com/office/drawing/2014/main" id="{3C0A25BF-80B0-4979-949B-D5CBF3189DFD}"/>
              </a:ext>
            </a:extLst>
          </p:cNvPr>
          <p:cNvSpPr/>
          <p:nvPr/>
        </p:nvSpPr>
        <p:spPr>
          <a:xfrm>
            <a:off x="3413757" y="62309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Oval 179">
            <a:extLst>
              <a:ext uri="{FF2B5EF4-FFF2-40B4-BE49-F238E27FC236}">
                <a16:creationId xmlns:a16="http://schemas.microsoft.com/office/drawing/2014/main" id="{821C8297-CA17-43B3-BFA9-7D328AC3A14C}"/>
              </a:ext>
            </a:extLst>
          </p:cNvPr>
          <p:cNvSpPr/>
          <p:nvPr/>
        </p:nvSpPr>
        <p:spPr>
          <a:xfrm>
            <a:off x="3781310" y="62309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Oval 180">
            <a:extLst>
              <a:ext uri="{FF2B5EF4-FFF2-40B4-BE49-F238E27FC236}">
                <a16:creationId xmlns:a16="http://schemas.microsoft.com/office/drawing/2014/main" id="{0AC69952-84A6-4DF4-A4C8-84508BF6C872}"/>
              </a:ext>
            </a:extLst>
          </p:cNvPr>
          <p:cNvSpPr/>
          <p:nvPr/>
        </p:nvSpPr>
        <p:spPr>
          <a:xfrm>
            <a:off x="4148863" y="62309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Oval 181">
            <a:extLst>
              <a:ext uri="{FF2B5EF4-FFF2-40B4-BE49-F238E27FC236}">
                <a16:creationId xmlns:a16="http://schemas.microsoft.com/office/drawing/2014/main" id="{CEBE96F3-EC17-4DD4-BC56-FF80B5F82F89}"/>
              </a:ext>
            </a:extLst>
          </p:cNvPr>
          <p:cNvSpPr/>
          <p:nvPr/>
        </p:nvSpPr>
        <p:spPr>
          <a:xfrm>
            <a:off x="4516416" y="62309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Oval 182">
            <a:extLst>
              <a:ext uri="{FF2B5EF4-FFF2-40B4-BE49-F238E27FC236}">
                <a16:creationId xmlns:a16="http://schemas.microsoft.com/office/drawing/2014/main" id="{0E007B80-AF93-48C3-912E-0F7FD50ABD0E}"/>
              </a:ext>
            </a:extLst>
          </p:cNvPr>
          <p:cNvSpPr/>
          <p:nvPr/>
        </p:nvSpPr>
        <p:spPr>
          <a:xfrm>
            <a:off x="4883969" y="62309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Oval 183">
            <a:extLst>
              <a:ext uri="{FF2B5EF4-FFF2-40B4-BE49-F238E27FC236}">
                <a16:creationId xmlns:a16="http://schemas.microsoft.com/office/drawing/2014/main" id="{48C87879-8A13-4605-AD5D-96243DE015F7}"/>
              </a:ext>
            </a:extLst>
          </p:cNvPr>
          <p:cNvSpPr/>
          <p:nvPr/>
        </p:nvSpPr>
        <p:spPr>
          <a:xfrm>
            <a:off x="5251522" y="62309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Oval 184">
            <a:extLst>
              <a:ext uri="{FF2B5EF4-FFF2-40B4-BE49-F238E27FC236}">
                <a16:creationId xmlns:a16="http://schemas.microsoft.com/office/drawing/2014/main" id="{75B69926-0952-4795-A7ED-6506827F77B6}"/>
              </a:ext>
            </a:extLst>
          </p:cNvPr>
          <p:cNvSpPr/>
          <p:nvPr/>
        </p:nvSpPr>
        <p:spPr>
          <a:xfrm>
            <a:off x="5619075" y="62309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Oval 185">
            <a:extLst>
              <a:ext uri="{FF2B5EF4-FFF2-40B4-BE49-F238E27FC236}">
                <a16:creationId xmlns:a16="http://schemas.microsoft.com/office/drawing/2014/main" id="{9A548223-8481-45DA-AC1C-689F23A97DE0}"/>
              </a:ext>
            </a:extLst>
          </p:cNvPr>
          <p:cNvSpPr/>
          <p:nvPr/>
        </p:nvSpPr>
        <p:spPr>
          <a:xfrm>
            <a:off x="5986628" y="62309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Oval 186">
            <a:extLst>
              <a:ext uri="{FF2B5EF4-FFF2-40B4-BE49-F238E27FC236}">
                <a16:creationId xmlns:a16="http://schemas.microsoft.com/office/drawing/2014/main" id="{696C8D75-5B9A-422C-9361-11B6E672066B}"/>
              </a:ext>
            </a:extLst>
          </p:cNvPr>
          <p:cNvSpPr/>
          <p:nvPr/>
        </p:nvSpPr>
        <p:spPr>
          <a:xfrm>
            <a:off x="6354181" y="62309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Oval 187">
            <a:extLst>
              <a:ext uri="{FF2B5EF4-FFF2-40B4-BE49-F238E27FC236}">
                <a16:creationId xmlns:a16="http://schemas.microsoft.com/office/drawing/2014/main" id="{9D2948E3-4DED-4703-A3DD-2B302EBA7006}"/>
              </a:ext>
            </a:extLst>
          </p:cNvPr>
          <p:cNvSpPr/>
          <p:nvPr/>
        </p:nvSpPr>
        <p:spPr>
          <a:xfrm>
            <a:off x="6728609" y="62309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Oval 188">
            <a:extLst>
              <a:ext uri="{FF2B5EF4-FFF2-40B4-BE49-F238E27FC236}">
                <a16:creationId xmlns:a16="http://schemas.microsoft.com/office/drawing/2014/main" id="{9CA67AD6-B4CD-47F4-BF5F-DAF969AEE858}"/>
              </a:ext>
            </a:extLst>
          </p:cNvPr>
          <p:cNvSpPr/>
          <p:nvPr/>
        </p:nvSpPr>
        <p:spPr>
          <a:xfrm>
            <a:off x="7096162" y="62309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Oval 189">
            <a:extLst>
              <a:ext uri="{FF2B5EF4-FFF2-40B4-BE49-F238E27FC236}">
                <a16:creationId xmlns:a16="http://schemas.microsoft.com/office/drawing/2014/main" id="{0C7037B2-FDC8-4BED-8753-3396375573BB}"/>
              </a:ext>
            </a:extLst>
          </p:cNvPr>
          <p:cNvSpPr/>
          <p:nvPr/>
        </p:nvSpPr>
        <p:spPr>
          <a:xfrm>
            <a:off x="7463715" y="62309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Audio 6">
            <a:hlinkClick r:id="" action="ppaction://media"/>
            <a:extLst>
              <a:ext uri="{FF2B5EF4-FFF2-40B4-BE49-F238E27FC236}">
                <a16:creationId xmlns:a16="http://schemas.microsoft.com/office/drawing/2014/main" id="{F2D85F32-834B-4A9F-B918-AB7B8CC5A3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37818359"/>
      </p:ext>
    </p:extLst>
  </p:cSld>
  <p:clrMapOvr>
    <a:masterClrMapping/>
  </p:clrMapOvr>
  <mc:AlternateContent xmlns:mc="http://schemas.openxmlformats.org/markup-compatibility/2006">
    <mc:Choice xmlns:p14="http://schemas.microsoft.com/office/powerpoint/2010/main" Requires="p14">
      <p:transition spd="slow" p14:dur="2000" advTm="111388"/>
    </mc:Choice>
    <mc:Fallback>
      <p:transition spd="slow" advTm="111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2EB1AA02-ACA4-46DF-8FB1-C7245B212494}"/>
              </a:ext>
            </a:extLst>
          </p:cNvPr>
          <p:cNvSpPr/>
          <p:nvPr/>
        </p:nvSpPr>
        <p:spPr>
          <a:xfrm>
            <a:off x="1767819" y="3041346"/>
            <a:ext cx="5618243" cy="3008061"/>
          </a:xfrm>
          <a:custGeom>
            <a:avLst/>
            <a:gdLst>
              <a:gd name="connsiteX0" fmla="*/ 1436776 w 5618243"/>
              <a:gd name="connsiteY0" fmla="*/ 2688335 h 3008061"/>
              <a:gd name="connsiteX1" fmla="*/ 2267286 w 5618243"/>
              <a:gd name="connsiteY1" fmla="*/ 2478610 h 3008061"/>
              <a:gd name="connsiteX2" fmla="*/ 2980350 w 5618243"/>
              <a:gd name="connsiteY2" fmla="*/ 2696724 h 3008061"/>
              <a:gd name="connsiteX3" fmla="*/ 3441745 w 5618243"/>
              <a:gd name="connsiteY3" fmla="*/ 2931615 h 3008061"/>
              <a:gd name="connsiteX4" fmla="*/ 4540703 w 5618243"/>
              <a:gd name="connsiteY4" fmla="*/ 2889670 h 3008061"/>
              <a:gd name="connsiteX5" fmla="*/ 5320879 w 5618243"/>
              <a:gd name="connsiteY5" fmla="*/ 2411498 h 3008061"/>
              <a:gd name="connsiteX6" fmla="*/ 5580937 w 5618243"/>
              <a:gd name="connsiteY6" fmla="*/ 1832658 h 3008061"/>
              <a:gd name="connsiteX7" fmla="*/ 5572548 w 5618243"/>
              <a:gd name="connsiteY7" fmla="*/ 985370 h 3008061"/>
              <a:gd name="connsiteX8" fmla="*/ 5169877 w 5618243"/>
              <a:gd name="connsiteY8" fmla="*/ 389751 h 3008061"/>
              <a:gd name="connsiteX9" fmla="*/ 4196754 w 5618243"/>
              <a:gd name="connsiteY9" fmla="*/ 3858 h 3008061"/>
              <a:gd name="connsiteX10" fmla="*/ 2443455 w 5618243"/>
              <a:gd name="connsiteY10" fmla="*/ 188415 h 3008061"/>
              <a:gd name="connsiteX11" fmla="*/ 1176717 w 5618243"/>
              <a:gd name="connsiteY11" fmla="*/ 138081 h 3008061"/>
              <a:gd name="connsiteX12" fmla="*/ 1017326 w 5618243"/>
              <a:gd name="connsiteY12" fmla="*/ 842757 h 3008061"/>
              <a:gd name="connsiteX13" fmla="*/ 849547 w 5618243"/>
              <a:gd name="connsiteY13" fmla="*/ 1287373 h 3008061"/>
              <a:gd name="connsiteX14" fmla="*/ 404930 w 5618243"/>
              <a:gd name="connsiteY14" fmla="*/ 1690045 h 3008061"/>
              <a:gd name="connsiteX15" fmla="*/ 52592 w 5618243"/>
              <a:gd name="connsiteY15" fmla="*/ 1966881 h 3008061"/>
              <a:gd name="connsiteX16" fmla="*/ 69370 w 5618243"/>
              <a:gd name="connsiteY16" fmla="*/ 2579278 h 3008061"/>
              <a:gd name="connsiteX17" fmla="*/ 690156 w 5618243"/>
              <a:gd name="connsiteY17" fmla="*/ 3007116 h 3008061"/>
              <a:gd name="connsiteX18" fmla="*/ 1436776 w 5618243"/>
              <a:gd name="connsiteY18" fmla="*/ 2688335 h 300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18243" h="3008061">
                <a:moveTo>
                  <a:pt x="1436776" y="2688335"/>
                </a:moveTo>
                <a:cubicBezTo>
                  <a:pt x="1699631" y="2600251"/>
                  <a:pt x="2010024" y="2477212"/>
                  <a:pt x="2267286" y="2478610"/>
                </a:cubicBezTo>
                <a:cubicBezTo>
                  <a:pt x="2524548" y="2480008"/>
                  <a:pt x="2784607" y="2621223"/>
                  <a:pt x="2980350" y="2696724"/>
                </a:cubicBezTo>
                <a:cubicBezTo>
                  <a:pt x="3176093" y="2772225"/>
                  <a:pt x="3181686" y="2899457"/>
                  <a:pt x="3441745" y="2931615"/>
                </a:cubicBezTo>
                <a:cubicBezTo>
                  <a:pt x="3701804" y="2963773"/>
                  <a:pt x="4227514" y="2976356"/>
                  <a:pt x="4540703" y="2889670"/>
                </a:cubicBezTo>
                <a:cubicBezTo>
                  <a:pt x="4853892" y="2802984"/>
                  <a:pt x="5147507" y="2587667"/>
                  <a:pt x="5320879" y="2411498"/>
                </a:cubicBezTo>
                <a:cubicBezTo>
                  <a:pt x="5494251" y="2235329"/>
                  <a:pt x="5538992" y="2070346"/>
                  <a:pt x="5580937" y="1832658"/>
                </a:cubicBezTo>
                <a:cubicBezTo>
                  <a:pt x="5622882" y="1594970"/>
                  <a:pt x="5641058" y="1225854"/>
                  <a:pt x="5572548" y="985370"/>
                </a:cubicBezTo>
                <a:cubicBezTo>
                  <a:pt x="5504038" y="744886"/>
                  <a:pt x="5399176" y="553336"/>
                  <a:pt x="5169877" y="389751"/>
                </a:cubicBezTo>
                <a:cubicBezTo>
                  <a:pt x="4940578" y="226166"/>
                  <a:pt x="4651158" y="37414"/>
                  <a:pt x="4196754" y="3858"/>
                </a:cubicBezTo>
                <a:cubicBezTo>
                  <a:pt x="3742350" y="-29698"/>
                  <a:pt x="2946795" y="166044"/>
                  <a:pt x="2443455" y="188415"/>
                </a:cubicBezTo>
                <a:cubicBezTo>
                  <a:pt x="1940115" y="210786"/>
                  <a:pt x="1414405" y="29024"/>
                  <a:pt x="1176717" y="138081"/>
                </a:cubicBezTo>
                <a:cubicBezTo>
                  <a:pt x="939029" y="247138"/>
                  <a:pt x="1071854" y="651208"/>
                  <a:pt x="1017326" y="842757"/>
                </a:cubicBezTo>
                <a:cubicBezTo>
                  <a:pt x="962798" y="1034306"/>
                  <a:pt x="951613" y="1146158"/>
                  <a:pt x="849547" y="1287373"/>
                </a:cubicBezTo>
                <a:cubicBezTo>
                  <a:pt x="747481" y="1428588"/>
                  <a:pt x="537756" y="1576794"/>
                  <a:pt x="404930" y="1690045"/>
                </a:cubicBezTo>
                <a:cubicBezTo>
                  <a:pt x="272104" y="1803296"/>
                  <a:pt x="108519" y="1818676"/>
                  <a:pt x="52592" y="1966881"/>
                </a:cubicBezTo>
                <a:cubicBezTo>
                  <a:pt x="-3335" y="2115086"/>
                  <a:pt x="-36891" y="2405905"/>
                  <a:pt x="69370" y="2579278"/>
                </a:cubicBezTo>
                <a:cubicBezTo>
                  <a:pt x="175631" y="2752651"/>
                  <a:pt x="465052" y="2988940"/>
                  <a:pt x="690156" y="3007116"/>
                </a:cubicBezTo>
                <a:cubicBezTo>
                  <a:pt x="915260" y="3025292"/>
                  <a:pt x="1173921" y="2776419"/>
                  <a:pt x="1436776" y="268833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17C93B-8BA9-47DE-B92D-BC83EBA32398}"/>
              </a:ext>
            </a:extLst>
          </p:cNvPr>
          <p:cNvSpPr>
            <a:spLocks noGrp="1"/>
          </p:cNvSpPr>
          <p:nvPr>
            <p:ph type="title"/>
          </p:nvPr>
        </p:nvSpPr>
        <p:spPr/>
        <p:txBody>
          <a:bodyPr/>
          <a:lstStyle/>
          <a:p>
            <a:r>
              <a:rPr lang="en-US" dirty="0"/>
              <a:t>In two dimensions</a:t>
            </a:r>
          </a:p>
        </p:txBody>
      </p:sp>
      <p:sp>
        <p:nvSpPr>
          <p:cNvPr id="3" name="Content Placeholder 2">
            <a:extLst>
              <a:ext uri="{FF2B5EF4-FFF2-40B4-BE49-F238E27FC236}">
                <a16:creationId xmlns:a16="http://schemas.microsoft.com/office/drawing/2014/main" id="{653B4629-79C6-44F5-8E99-A91EC1B2090B}"/>
              </a:ext>
            </a:extLst>
          </p:cNvPr>
          <p:cNvSpPr>
            <a:spLocks noGrp="1"/>
          </p:cNvSpPr>
          <p:nvPr>
            <p:ph idx="1"/>
          </p:nvPr>
        </p:nvSpPr>
        <p:spPr/>
        <p:txBody>
          <a:bodyPr/>
          <a:lstStyle/>
          <a:p>
            <a:r>
              <a:rPr lang="en-US" dirty="0"/>
              <a:t>Here is a pool</a:t>
            </a:r>
          </a:p>
          <a:p>
            <a:pPr lvl="1"/>
            <a:r>
              <a:rPr lang="en-US" dirty="0"/>
              <a:t>The pool borders can be considered to be insulated</a:t>
            </a:r>
          </a:p>
        </p:txBody>
      </p:sp>
      <p:sp>
        <p:nvSpPr>
          <p:cNvPr id="4" name="Footer Placeholder 3">
            <a:extLst>
              <a:ext uri="{FF2B5EF4-FFF2-40B4-BE49-F238E27FC236}">
                <a16:creationId xmlns:a16="http://schemas.microsoft.com/office/drawing/2014/main" id="{9F835131-A902-45E3-A1FA-4D85F2F4CA2E}"/>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965B1B1A-B58B-41E2-9A98-1838A5F5F80D}"/>
              </a:ext>
            </a:extLst>
          </p:cNvPr>
          <p:cNvSpPr>
            <a:spLocks noGrp="1"/>
          </p:cNvSpPr>
          <p:nvPr>
            <p:ph type="sldNum" sz="quarter" idx="12"/>
          </p:nvPr>
        </p:nvSpPr>
        <p:spPr/>
        <p:txBody>
          <a:bodyPr/>
          <a:lstStyle/>
          <a:p>
            <a:fld id="{42EF6DC8-DA9C-4533-8A40-BB00A2545AF8}" type="slidenum">
              <a:rPr lang="en-CA" smtClean="0"/>
              <a:pPr/>
              <a:t>8</a:t>
            </a:fld>
            <a:endParaRPr lang="en-CA"/>
          </a:p>
        </p:txBody>
      </p:sp>
      <p:sp>
        <p:nvSpPr>
          <p:cNvPr id="135" name="Oval 134">
            <a:extLst>
              <a:ext uri="{FF2B5EF4-FFF2-40B4-BE49-F238E27FC236}">
                <a16:creationId xmlns:a16="http://schemas.microsoft.com/office/drawing/2014/main" id="{A6BB5033-17A5-4135-AFFD-603E460AA9F7}"/>
              </a:ext>
            </a:extLst>
          </p:cNvPr>
          <p:cNvSpPr/>
          <p:nvPr/>
        </p:nvSpPr>
        <p:spPr>
          <a:xfrm>
            <a:off x="5986628"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B09077BB-7096-4B5A-B57E-ACD480DDE3AE}"/>
              </a:ext>
            </a:extLst>
          </p:cNvPr>
          <p:cNvSpPr/>
          <p:nvPr/>
        </p:nvSpPr>
        <p:spPr>
          <a:xfrm>
            <a:off x="5944682" y="5082471"/>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CEF1A864-A2A9-414D-A59A-F09F6D20A42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31443782"/>
      </p:ext>
    </p:extLst>
  </p:cSld>
  <p:clrMapOvr>
    <a:masterClrMapping/>
  </p:clrMapOvr>
  <mc:AlternateContent xmlns:mc="http://schemas.openxmlformats.org/markup-compatibility/2006">
    <mc:Choice xmlns:p14="http://schemas.microsoft.com/office/powerpoint/2010/main" Requires="p14">
      <p:transition spd="slow" p14:dur="2000" advTm="48141"/>
    </mc:Choice>
    <mc:Fallback>
      <p:transition spd="slow" advTm="48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2EB1AA02-ACA4-46DF-8FB1-C7245B212494}"/>
              </a:ext>
            </a:extLst>
          </p:cNvPr>
          <p:cNvSpPr/>
          <p:nvPr/>
        </p:nvSpPr>
        <p:spPr>
          <a:xfrm>
            <a:off x="1767819" y="3041346"/>
            <a:ext cx="5618243" cy="3008061"/>
          </a:xfrm>
          <a:custGeom>
            <a:avLst/>
            <a:gdLst>
              <a:gd name="connsiteX0" fmla="*/ 1436776 w 5618243"/>
              <a:gd name="connsiteY0" fmla="*/ 2688335 h 3008061"/>
              <a:gd name="connsiteX1" fmla="*/ 2267286 w 5618243"/>
              <a:gd name="connsiteY1" fmla="*/ 2478610 h 3008061"/>
              <a:gd name="connsiteX2" fmla="*/ 2980350 w 5618243"/>
              <a:gd name="connsiteY2" fmla="*/ 2696724 h 3008061"/>
              <a:gd name="connsiteX3" fmla="*/ 3441745 w 5618243"/>
              <a:gd name="connsiteY3" fmla="*/ 2931615 h 3008061"/>
              <a:gd name="connsiteX4" fmla="*/ 4540703 w 5618243"/>
              <a:gd name="connsiteY4" fmla="*/ 2889670 h 3008061"/>
              <a:gd name="connsiteX5" fmla="*/ 5320879 w 5618243"/>
              <a:gd name="connsiteY5" fmla="*/ 2411498 h 3008061"/>
              <a:gd name="connsiteX6" fmla="*/ 5580937 w 5618243"/>
              <a:gd name="connsiteY6" fmla="*/ 1832658 h 3008061"/>
              <a:gd name="connsiteX7" fmla="*/ 5572548 w 5618243"/>
              <a:gd name="connsiteY7" fmla="*/ 985370 h 3008061"/>
              <a:gd name="connsiteX8" fmla="*/ 5169877 w 5618243"/>
              <a:gd name="connsiteY8" fmla="*/ 389751 h 3008061"/>
              <a:gd name="connsiteX9" fmla="*/ 4196754 w 5618243"/>
              <a:gd name="connsiteY9" fmla="*/ 3858 h 3008061"/>
              <a:gd name="connsiteX10" fmla="*/ 2443455 w 5618243"/>
              <a:gd name="connsiteY10" fmla="*/ 188415 h 3008061"/>
              <a:gd name="connsiteX11" fmla="*/ 1176717 w 5618243"/>
              <a:gd name="connsiteY11" fmla="*/ 138081 h 3008061"/>
              <a:gd name="connsiteX12" fmla="*/ 1017326 w 5618243"/>
              <a:gd name="connsiteY12" fmla="*/ 842757 h 3008061"/>
              <a:gd name="connsiteX13" fmla="*/ 849547 w 5618243"/>
              <a:gd name="connsiteY13" fmla="*/ 1287373 h 3008061"/>
              <a:gd name="connsiteX14" fmla="*/ 404930 w 5618243"/>
              <a:gd name="connsiteY14" fmla="*/ 1690045 h 3008061"/>
              <a:gd name="connsiteX15" fmla="*/ 52592 w 5618243"/>
              <a:gd name="connsiteY15" fmla="*/ 1966881 h 3008061"/>
              <a:gd name="connsiteX16" fmla="*/ 69370 w 5618243"/>
              <a:gd name="connsiteY16" fmla="*/ 2579278 h 3008061"/>
              <a:gd name="connsiteX17" fmla="*/ 690156 w 5618243"/>
              <a:gd name="connsiteY17" fmla="*/ 3007116 h 3008061"/>
              <a:gd name="connsiteX18" fmla="*/ 1436776 w 5618243"/>
              <a:gd name="connsiteY18" fmla="*/ 2688335 h 300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18243" h="3008061">
                <a:moveTo>
                  <a:pt x="1436776" y="2688335"/>
                </a:moveTo>
                <a:cubicBezTo>
                  <a:pt x="1699631" y="2600251"/>
                  <a:pt x="2010024" y="2477212"/>
                  <a:pt x="2267286" y="2478610"/>
                </a:cubicBezTo>
                <a:cubicBezTo>
                  <a:pt x="2524548" y="2480008"/>
                  <a:pt x="2784607" y="2621223"/>
                  <a:pt x="2980350" y="2696724"/>
                </a:cubicBezTo>
                <a:cubicBezTo>
                  <a:pt x="3176093" y="2772225"/>
                  <a:pt x="3181686" y="2899457"/>
                  <a:pt x="3441745" y="2931615"/>
                </a:cubicBezTo>
                <a:cubicBezTo>
                  <a:pt x="3701804" y="2963773"/>
                  <a:pt x="4227514" y="2976356"/>
                  <a:pt x="4540703" y="2889670"/>
                </a:cubicBezTo>
                <a:cubicBezTo>
                  <a:pt x="4853892" y="2802984"/>
                  <a:pt x="5147507" y="2587667"/>
                  <a:pt x="5320879" y="2411498"/>
                </a:cubicBezTo>
                <a:cubicBezTo>
                  <a:pt x="5494251" y="2235329"/>
                  <a:pt x="5538992" y="2070346"/>
                  <a:pt x="5580937" y="1832658"/>
                </a:cubicBezTo>
                <a:cubicBezTo>
                  <a:pt x="5622882" y="1594970"/>
                  <a:pt x="5641058" y="1225854"/>
                  <a:pt x="5572548" y="985370"/>
                </a:cubicBezTo>
                <a:cubicBezTo>
                  <a:pt x="5504038" y="744886"/>
                  <a:pt x="5399176" y="553336"/>
                  <a:pt x="5169877" y="389751"/>
                </a:cubicBezTo>
                <a:cubicBezTo>
                  <a:pt x="4940578" y="226166"/>
                  <a:pt x="4651158" y="37414"/>
                  <a:pt x="4196754" y="3858"/>
                </a:cubicBezTo>
                <a:cubicBezTo>
                  <a:pt x="3742350" y="-29698"/>
                  <a:pt x="2946795" y="166044"/>
                  <a:pt x="2443455" y="188415"/>
                </a:cubicBezTo>
                <a:cubicBezTo>
                  <a:pt x="1940115" y="210786"/>
                  <a:pt x="1414405" y="29024"/>
                  <a:pt x="1176717" y="138081"/>
                </a:cubicBezTo>
                <a:cubicBezTo>
                  <a:pt x="939029" y="247138"/>
                  <a:pt x="1071854" y="651208"/>
                  <a:pt x="1017326" y="842757"/>
                </a:cubicBezTo>
                <a:cubicBezTo>
                  <a:pt x="962798" y="1034306"/>
                  <a:pt x="951613" y="1146158"/>
                  <a:pt x="849547" y="1287373"/>
                </a:cubicBezTo>
                <a:cubicBezTo>
                  <a:pt x="747481" y="1428588"/>
                  <a:pt x="537756" y="1576794"/>
                  <a:pt x="404930" y="1690045"/>
                </a:cubicBezTo>
                <a:cubicBezTo>
                  <a:pt x="272104" y="1803296"/>
                  <a:pt x="108519" y="1818676"/>
                  <a:pt x="52592" y="1966881"/>
                </a:cubicBezTo>
                <a:cubicBezTo>
                  <a:pt x="-3335" y="2115086"/>
                  <a:pt x="-36891" y="2405905"/>
                  <a:pt x="69370" y="2579278"/>
                </a:cubicBezTo>
                <a:cubicBezTo>
                  <a:pt x="175631" y="2752651"/>
                  <a:pt x="465052" y="2988940"/>
                  <a:pt x="690156" y="3007116"/>
                </a:cubicBezTo>
                <a:cubicBezTo>
                  <a:pt x="915260" y="3025292"/>
                  <a:pt x="1173921" y="2776419"/>
                  <a:pt x="1436776" y="268833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17C93B-8BA9-47DE-B92D-BC83EBA32398}"/>
              </a:ext>
            </a:extLst>
          </p:cNvPr>
          <p:cNvSpPr>
            <a:spLocks noGrp="1"/>
          </p:cNvSpPr>
          <p:nvPr>
            <p:ph type="title"/>
          </p:nvPr>
        </p:nvSpPr>
        <p:spPr/>
        <p:txBody>
          <a:bodyPr/>
          <a:lstStyle/>
          <a:p>
            <a:r>
              <a:rPr lang="en-US" dirty="0"/>
              <a:t>In two dimensions</a:t>
            </a:r>
          </a:p>
        </p:txBody>
      </p:sp>
      <p:sp>
        <p:nvSpPr>
          <p:cNvPr id="3" name="Content Placeholder 2">
            <a:extLst>
              <a:ext uri="{FF2B5EF4-FFF2-40B4-BE49-F238E27FC236}">
                <a16:creationId xmlns:a16="http://schemas.microsoft.com/office/drawing/2014/main" id="{653B4629-79C6-44F5-8E99-A91EC1B2090B}"/>
              </a:ext>
            </a:extLst>
          </p:cNvPr>
          <p:cNvSpPr>
            <a:spLocks noGrp="1"/>
          </p:cNvSpPr>
          <p:nvPr>
            <p:ph idx="1"/>
          </p:nvPr>
        </p:nvSpPr>
        <p:spPr/>
        <p:txBody>
          <a:bodyPr/>
          <a:lstStyle/>
          <a:p>
            <a:r>
              <a:rPr lang="en-US" dirty="0"/>
              <a:t>Here is a pool</a:t>
            </a:r>
          </a:p>
          <a:p>
            <a:pPr lvl="1"/>
            <a:r>
              <a:rPr lang="en-US" dirty="0"/>
              <a:t>The pool borders can be considered to be insulated</a:t>
            </a:r>
          </a:p>
        </p:txBody>
      </p:sp>
      <p:sp>
        <p:nvSpPr>
          <p:cNvPr id="4" name="Footer Placeholder 3">
            <a:extLst>
              <a:ext uri="{FF2B5EF4-FFF2-40B4-BE49-F238E27FC236}">
                <a16:creationId xmlns:a16="http://schemas.microsoft.com/office/drawing/2014/main" id="{9F835131-A902-45E3-A1FA-4D85F2F4CA2E}"/>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965B1B1A-B58B-41E2-9A98-1838A5F5F80D}"/>
              </a:ext>
            </a:extLst>
          </p:cNvPr>
          <p:cNvSpPr>
            <a:spLocks noGrp="1"/>
          </p:cNvSpPr>
          <p:nvPr>
            <p:ph type="sldNum" sz="quarter" idx="12"/>
          </p:nvPr>
        </p:nvSpPr>
        <p:spPr/>
        <p:txBody>
          <a:bodyPr/>
          <a:lstStyle/>
          <a:p>
            <a:fld id="{42EF6DC8-DA9C-4533-8A40-BB00A2545AF8}" type="slidenum">
              <a:rPr lang="en-CA" smtClean="0"/>
              <a:pPr/>
              <a:t>9</a:t>
            </a:fld>
            <a:endParaRPr lang="en-CA"/>
          </a:p>
        </p:txBody>
      </p:sp>
      <p:sp>
        <p:nvSpPr>
          <p:cNvPr id="21" name="Oval 20">
            <a:extLst>
              <a:ext uri="{FF2B5EF4-FFF2-40B4-BE49-F238E27FC236}">
                <a16:creationId xmlns:a16="http://schemas.microsoft.com/office/drawing/2014/main" id="{A188E97B-B731-42F3-9391-12D19F145A6F}"/>
              </a:ext>
            </a:extLst>
          </p:cNvPr>
          <p:cNvSpPr/>
          <p:nvPr/>
        </p:nvSpPr>
        <p:spPr>
          <a:xfrm>
            <a:off x="1575992" y="2919414"/>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D87B37CE-536A-400E-AF4B-5FFED9D62B48}"/>
              </a:ext>
            </a:extLst>
          </p:cNvPr>
          <p:cNvSpPr/>
          <p:nvPr/>
        </p:nvSpPr>
        <p:spPr>
          <a:xfrm>
            <a:off x="1943545" y="2919414"/>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2AA1042F-100F-4121-9929-CE54EB6E4DB5}"/>
              </a:ext>
            </a:extLst>
          </p:cNvPr>
          <p:cNvSpPr/>
          <p:nvPr/>
        </p:nvSpPr>
        <p:spPr>
          <a:xfrm>
            <a:off x="2311098" y="2919414"/>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1A8840D0-CE76-479B-BDE4-2BF38FD966C8}"/>
              </a:ext>
            </a:extLst>
          </p:cNvPr>
          <p:cNvSpPr/>
          <p:nvPr/>
        </p:nvSpPr>
        <p:spPr>
          <a:xfrm>
            <a:off x="2678651" y="2919414"/>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23FBA8F4-F3FF-47E3-A4BB-738E8B8B1D39}"/>
              </a:ext>
            </a:extLst>
          </p:cNvPr>
          <p:cNvSpPr/>
          <p:nvPr/>
        </p:nvSpPr>
        <p:spPr>
          <a:xfrm>
            <a:off x="3046204" y="2919414"/>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9173488F-F30E-44F7-AF35-296A480DDD22}"/>
              </a:ext>
            </a:extLst>
          </p:cNvPr>
          <p:cNvSpPr/>
          <p:nvPr/>
        </p:nvSpPr>
        <p:spPr>
          <a:xfrm>
            <a:off x="3413757" y="2919414"/>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819FF498-52BF-4628-89F2-A2CC6448B870}"/>
              </a:ext>
            </a:extLst>
          </p:cNvPr>
          <p:cNvSpPr/>
          <p:nvPr/>
        </p:nvSpPr>
        <p:spPr>
          <a:xfrm>
            <a:off x="3781310" y="2919414"/>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48165A29-F40C-4C3C-83B2-F5DAF312F3BB}"/>
              </a:ext>
            </a:extLst>
          </p:cNvPr>
          <p:cNvSpPr/>
          <p:nvPr/>
        </p:nvSpPr>
        <p:spPr>
          <a:xfrm>
            <a:off x="4148863" y="2919414"/>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D9DF85E0-3C70-43CF-A674-6847633347C5}"/>
              </a:ext>
            </a:extLst>
          </p:cNvPr>
          <p:cNvSpPr/>
          <p:nvPr/>
        </p:nvSpPr>
        <p:spPr>
          <a:xfrm>
            <a:off x="4516416" y="2919414"/>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840180F7-C50D-4F39-8706-3A29FCC4777A}"/>
              </a:ext>
            </a:extLst>
          </p:cNvPr>
          <p:cNvSpPr/>
          <p:nvPr/>
        </p:nvSpPr>
        <p:spPr>
          <a:xfrm>
            <a:off x="4883969" y="2919414"/>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7B06EA1C-F775-49D5-9F0A-CEBC6B07534E}"/>
              </a:ext>
            </a:extLst>
          </p:cNvPr>
          <p:cNvSpPr/>
          <p:nvPr/>
        </p:nvSpPr>
        <p:spPr>
          <a:xfrm>
            <a:off x="5251522" y="2919414"/>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63F04F04-A0D7-4A78-B74F-D672298B81E8}"/>
              </a:ext>
            </a:extLst>
          </p:cNvPr>
          <p:cNvSpPr/>
          <p:nvPr/>
        </p:nvSpPr>
        <p:spPr>
          <a:xfrm>
            <a:off x="5619075" y="2919414"/>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1A75EE51-7B3A-456C-81EF-115BCA426809}"/>
              </a:ext>
            </a:extLst>
          </p:cNvPr>
          <p:cNvSpPr/>
          <p:nvPr/>
        </p:nvSpPr>
        <p:spPr>
          <a:xfrm>
            <a:off x="5986628" y="2919414"/>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5B9A782E-D01B-4B6E-ADE3-BCC9D0096531}"/>
              </a:ext>
            </a:extLst>
          </p:cNvPr>
          <p:cNvSpPr/>
          <p:nvPr/>
        </p:nvSpPr>
        <p:spPr>
          <a:xfrm>
            <a:off x="6354181" y="2919414"/>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8324C409-F2C5-44E4-8398-BD189D5075A8}"/>
              </a:ext>
            </a:extLst>
          </p:cNvPr>
          <p:cNvSpPr/>
          <p:nvPr/>
        </p:nvSpPr>
        <p:spPr>
          <a:xfrm>
            <a:off x="6728609" y="2919414"/>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C8F0181C-F42E-4D2B-B99E-7C726256381B}"/>
              </a:ext>
            </a:extLst>
          </p:cNvPr>
          <p:cNvSpPr/>
          <p:nvPr/>
        </p:nvSpPr>
        <p:spPr>
          <a:xfrm>
            <a:off x="7096162" y="2919414"/>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8467A384-EDDA-4CD7-A3CF-610B6F738A56}"/>
              </a:ext>
            </a:extLst>
          </p:cNvPr>
          <p:cNvSpPr/>
          <p:nvPr/>
        </p:nvSpPr>
        <p:spPr>
          <a:xfrm>
            <a:off x="7463715" y="2919414"/>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AAC4EB30-3081-4369-AF43-7748E71A4212}"/>
              </a:ext>
            </a:extLst>
          </p:cNvPr>
          <p:cNvSpPr/>
          <p:nvPr/>
        </p:nvSpPr>
        <p:spPr>
          <a:xfrm>
            <a:off x="1575992" y="3294010"/>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99485391-933C-4533-BFFD-E4FD146BD37D}"/>
              </a:ext>
            </a:extLst>
          </p:cNvPr>
          <p:cNvSpPr/>
          <p:nvPr/>
        </p:nvSpPr>
        <p:spPr>
          <a:xfrm>
            <a:off x="1943545" y="3294010"/>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CE738FD9-303F-4F16-8077-271D0CC93E3C}"/>
              </a:ext>
            </a:extLst>
          </p:cNvPr>
          <p:cNvSpPr/>
          <p:nvPr/>
        </p:nvSpPr>
        <p:spPr>
          <a:xfrm>
            <a:off x="2311098" y="3294010"/>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F84F6FEF-727E-4E5C-9FB5-608383053AE6}"/>
              </a:ext>
            </a:extLst>
          </p:cNvPr>
          <p:cNvSpPr/>
          <p:nvPr/>
        </p:nvSpPr>
        <p:spPr>
          <a:xfrm>
            <a:off x="2678651" y="3294010"/>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E9A30BBF-C2A4-4103-AA5A-DA1070320CC9}"/>
              </a:ext>
            </a:extLst>
          </p:cNvPr>
          <p:cNvSpPr/>
          <p:nvPr/>
        </p:nvSpPr>
        <p:spPr>
          <a:xfrm>
            <a:off x="3046204"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00F9EB0-B9C8-493B-8FDB-854E3599F47C}"/>
              </a:ext>
            </a:extLst>
          </p:cNvPr>
          <p:cNvSpPr/>
          <p:nvPr/>
        </p:nvSpPr>
        <p:spPr>
          <a:xfrm>
            <a:off x="3413757"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166BE1BC-D7E2-4633-8630-76752E39C9D5}"/>
              </a:ext>
            </a:extLst>
          </p:cNvPr>
          <p:cNvSpPr/>
          <p:nvPr/>
        </p:nvSpPr>
        <p:spPr>
          <a:xfrm>
            <a:off x="3781310"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6BAA4248-F208-4216-9F21-B9C11C0941D2}"/>
              </a:ext>
            </a:extLst>
          </p:cNvPr>
          <p:cNvSpPr/>
          <p:nvPr/>
        </p:nvSpPr>
        <p:spPr>
          <a:xfrm>
            <a:off x="4148863"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0ED85303-003D-42C8-B42F-B3B4A1EE0FFE}"/>
              </a:ext>
            </a:extLst>
          </p:cNvPr>
          <p:cNvSpPr/>
          <p:nvPr/>
        </p:nvSpPr>
        <p:spPr>
          <a:xfrm>
            <a:off x="4516416"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A126FE82-086A-4F96-A533-5BCA0E596261}"/>
              </a:ext>
            </a:extLst>
          </p:cNvPr>
          <p:cNvSpPr/>
          <p:nvPr/>
        </p:nvSpPr>
        <p:spPr>
          <a:xfrm>
            <a:off x="4883969"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613C47B4-6507-4635-ACBC-AE7DB70F7A8D}"/>
              </a:ext>
            </a:extLst>
          </p:cNvPr>
          <p:cNvSpPr/>
          <p:nvPr/>
        </p:nvSpPr>
        <p:spPr>
          <a:xfrm>
            <a:off x="5251522"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0858B51A-A97B-48DC-A7C5-20EF988DFAC2}"/>
              </a:ext>
            </a:extLst>
          </p:cNvPr>
          <p:cNvSpPr/>
          <p:nvPr/>
        </p:nvSpPr>
        <p:spPr>
          <a:xfrm>
            <a:off x="5619075"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48536D1F-94F4-43E2-AA68-20DCF5046386}"/>
              </a:ext>
            </a:extLst>
          </p:cNvPr>
          <p:cNvSpPr/>
          <p:nvPr/>
        </p:nvSpPr>
        <p:spPr>
          <a:xfrm>
            <a:off x="5986628"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AEEC79BF-357A-4EA4-B20F-BDE057AE70C4}"/>
              </a:ext>
            </a:extLst>
          </p:cNvPr>
          <p:cNvSpPr/>
          <p:nvPr/>
        </p:nvSpPr>
        <p:spPr>
          <a:xfrm>
            <a:off x="6354181"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a:extLst>
              <a:ext uri="{FF2B5EF4-FFF2-40B4-BE49-F238E27FC236}">
                <a16:creationId xmlns:a16="http://schemas.microsoft.com/office/drawing/2014/main" id="{468EDDD3-734A-43F4-AF8D-D59FEFCD9DE1}"/>
              </a:ext>
            </a:extLst>
          </p:cNvPr>
          <p:cNvSpPr/>
          <p:nvPr/>
        </p:nvSpPr>
        <p:spPr>
          <a:xfrm>
            <a:off x="6728609"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8D6140AE-C1C4-49E2-8113-2CD7F95C8DE7}"/>
              </a:ext>
            </a:extLst>
          </p:cNvPr>
          <p:cNvSpPr/>
          <p:nvPr/>
        </p:nvSpPr>
        <p:spPr>
          <a:xfrm>
            <a:off x="7096162" y="3294010"/>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869EC8AB-303B-418A-8845-2387D9F76754}"/>
              </a:ext>
            </a:extLst>
          </p:cNvPr>
          <p:cNvSpPr/>
          <p:nvPr/>
        </p:nvSpPr>
        <p:spPr>
          <a:xfrm>
            <a:off x="7463715" y="3294010"/>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24FE36CD-2284-4997-9F7A-57275F250F40}"/>
              </a:ext>
            </a:extLst>
          </p:cNvPr>
          <p:cNvSpPr/>
          <p:nvPr/>
        </p:nvSpPr>
        <p:spPr>
          <a:xfrm>
            <a:off x="1575992" y="366860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9AED7D03-4F83-40BB-AECB-9E9AC3217A98}"/>
              </a:ext>
            </a:extLst>
          </p:cNvPr>
          <p:cNvSpPr/>
          <p:nvPr/>
        </p:nvSpPr>
        <p:spPr>
          <a:xfrm>
            <a:off x="1943545" y="366860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a:extLst>
              <a:ext uri="{FF2B5EF4-FFF2-40B4-BE49-F238E27FC236}">
                <a16:creationId xmlns:a16="http://schemas.microsoft.com/office/drawing/2014/main" id="{6108AD24-B838-443C-A758-1DE262CD8B7F}"/>
              </a:ext>
            </a:extLst>
          </p:cNvPr>
          <p:cNvSpPr/>
          <p:nvPr/>
        </p:nvSpPr>
        <p:spPr>
          <a:xfrm>
            <a:off x="2311098" y="366860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a:extLst>
              <a:ext uri="{FF2B5EF4-FFF2-40B4-BE49-F238E27FC236}">
                <a16:creationId xmlns:a16="http://schemas.microsoft.com/office/drawing/2014/main" id="{32AF6909-7C3C-45DE-B4CF-473DDC8C95FE}"/>
              </a:ext>
            </a:extLst>
          </p:cNvPr>
          <p:cNvSpPr/>
          <p:nvPr/>
        </p:nvSpPr>
        <p:spPr>
          <a:xfrm>
            <a:off x="2678651" y="366860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id="{B5657325-14C0-491D-B183-191D29280AB0}"/>
              </a:ext>
            </a:extLst>
          </p:cNvPr>
          <p:cNvSpPr/>
          <p:nvPr/>
        </p:nvSpPr>
        <p:spPr>
          <a:xfrm>
            <a:off x="3046204"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a:extLst>
              <a:ext uri="{FF2B5EF4-FFF2-40B4-BE49-F238E27FC236}">
                <a16:creationId xmlns:a16="http://schemas.microsoft.com/office/drawing/2014/main" id="{4F9705F4-B845-43E5-95A2-D6240A0A2412}"/>
              </a:ext>
            </a:extLst>
          </p:cNvPr>
          <p:cNvSpPr/>
          <p:nvPr/>
        </p:nvSpPr>
        <p:spPr>
          <a:xfrm>
            <a:off x="3413757"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a:extLst>
              <a:ext uri="{FF2B5EF4-FFF2-40B4-BE49-F238E27FC236}">
                <a16:creationId xmlns:a16="http://schemas.microsoft.com/office/drawing/2014/main" id="{68A44C87-3AAB-4337-8DFE-34C7CD24426D}"/>
              </a:ext>
            </a:extLst>
          </p:cNvPr>
          <p:cNvSpPr/>
          <p:nvPr/>
        </p:nvSpPr>
        <p:spPr>
          <a:xfrm>
            <a:off x="3781310"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a:extLst>
              <a:ext uri="{FF2B5EF4-FFF2-40B4-BE49-F238E27FC236}">
                <a16:creationId xmlns:a16="http://schemas.microsoft.com/office/drawing/2014/main" id="{5F34AF24-4ABF-4BC8-ABE1-71F1328DAC4A}"/>
              </a:ext>
            </a:extLst>
          </p:cNvPr>
          <p:cNvSpPr/>
          <p:nvPr/>
        </p:nvSpPr>
        <p:spPr>
          <a:xfrm>
            <a:off x="4148863"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a:extLst>
              <a:ext uri="{FF2B5EF4-FFF2-40B4-BE49-F238E27FC236}">
                <a16:creationId xmlns:a16="http://schemas.microsoft.com/office/drawing/2014/main" id="{37476D81-3B7C-47E1-83AE-AA3883DE3708}"/>
              </a:ext>
            </a:extLst>
          </p:cNvPr>
          <p:cNvSpPr/>
          <p:nvPr/>
        </p:nvSpPr>
        <p:spPr>
          <a:xfrm>
            <a:off x="4516416"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67D33BCE-989F-4E41-BE22-F658D906D000}"/>
              </a:ext>
            </a:extLst>
          </p:cNvPr>
          <p:cNvSpPr/>
          <p:nvPr/>
        </p:nvSpPr>
        <p:spPr>
          <a:xfrm>
            <a:off x="4883969"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a:extLst>
              <a:ext uri="{FF2B5EF4-FFF2-40B4-BE49-F238E27FC236}">
                <a16:creationId xmlns:a16="http://schemas.microsoft.com/office/drawing/2014/main" id="{F47484DE-A26D-4E09-A67D-DD121E667F32}"/>
              </a:ext>
            </a:extLst>
          </p:cNvPr>
          <p:cNvSpPr/>
          <p:nvPr/>
        </p:nvSpPr>
        <p:spPr>
          <a:xfrm>
            <a:off x="5251522"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a:extLst>
              <a:ext uri="{FF2B5EF4-FFF2-40B4-BE49-F238E27FC236}">
                <a16:creationId xmlns:a16="http://schemas.microsoft.com/office/drawing/2014/main" id="{ECBCB53E-146C-414C-862F-A92D61D8B410}"/>
              </a:ext>
            </a:extLst>
          </p:cNvPr>
          <p:cNvSpPr/>
          <p:nvPr/>
        </p:nvSpPr>
        <p:spPr>
          <a:xfrm>
            <a:off x="5619075"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id="{447ED025-7D07-461D-957C-88D4199A1AFA}"/>
              </a:ext>
            </a:extLst>
          </p:cNvPr>
          <p:cNvSpPr/>
          <p:nvPr/>
        </p:nvSpPr>
        <p:spPr>
          <a:xfrm>
            <a:off x="5986628"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DA8499D1-CFB7-430C-8818-5120D6D3207A}"/>
              </a:ext>
            </a:extLst>
          </p:cNvPr>
          <p:cNvSpPr/>
          <p:nvPr/>
        </p:nvSpPr>
        <p:spPr>
          <a:xfrm>
            <a:off x="6354181"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a:extLst>
              <a:ext uri="{FF2B5EF4-FFF2-40B4-BE49-F238E27FC236}">
                <a16:creationId xmlns:a16="http://schemas.microsoft.com/office/drawing/2014/main" id="{AFF848AA-213C-4795-B3A6-DB2C01FAC9D5}"/>
              </a:ext>
            </a:extLst>
          </p:cNvPr>
          <p:cNvSpPr/>
          <p:nvPr/>
        </p:nvSpPr>
        <p:spPr>
          <a:xfrm>
            <a:off x="6728609"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a:extLst>
              <a:ext uri="{FF2B5EF4-FFF2-40B4-BE49-F238E27FC236}">
                <a16:creationId xmlns:a16="http://schemas.microsoft.com/office/drawing/2014/main" id="{A6FD9A2C-FA39-4F35-B355-824D3D0FC4CB}"/>
              </a:ext>
            </a:extLst>
          </p:cNvPr>
          <p:cNvSpPr/>
          <p:nvPr/>
        </p:nvSpPr>
        <p:spPr>
          <a:xfrm>
            <a:off x="7096162"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Oval 70">
            <a:extLst>
              <a:ext uri="{FF2B5EF4-FFF2-40B4-BE49-F238E27FC236}">
                <a16:creationId xmlns:a16="http://schemas.microsoft.com/office/drawing/2014/main" id="{51B871B4-5412-4AD3-8D64-91FE83E3FFF1}"/>
              </a:ext>
            </a:extLst>
          </p:cNvPr>
          <p:cNvSpPr/>
          <p:nvPr/>
        </p:nvSpPr>
        <p:spPr>
          <a:xfrm>
            <a:off x="7463715" y="366860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a:extLst>
              <a:ext uri="{FF2B5EF4-FFF2-40B4-BE49-F238E27FC236}">
                <a16:creationId xmlns:a16="http://schemas.microsoft.com/office/drawing/2014/main" id="{F7CC1471-2299-411F-ACEA-4E8D0DA9B6AB}"/>
              </a:ext>
            </a:extLst>
          </p:cNvPr>
          <p:cNvSpPr/>
          <p:nvPr/>
        </p:nvSpPr>
        <p:spPr>
          <a:xfrm>
            <a:off x="1575992" y="40346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a:extLst>
              <a:ext uri="{FF2B5EF4-FFF2-40B4-BE49-F238E27FC236}">
                <a16:creationId xmlns:a16="http://schemas.microsoft.com/office/drawing/2014/main" id="{8F1CAEE0-DA35-4421-BD56-E4539832DE65}"/>
              </a:ext>
            </a:extLst>
          </p:cNvPr>
          <p:cNvSpPr/>
          <p:nvPr/>
        </p:nvSpPr>
        <p:spPr>
          <a:xfrm>
            <a:off x="1943545" y="40346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a:extLst>
              <a:ext uri="{FF2B5EF4-FFF2-40B4-BE49-F238E27FC236}">
                <a16:creationId xmlns:a16="http://schemas.microsoft.com/office/drawing/2014/main" id="{A1EFEEE1-7909-4F1B-BB03-C2BB7158F13A}"/>
              </a:ext>
            </a:extLst>
          </p:cNvPr>
          <p:cNvSpPr/>
          <p:nvPr/>
        </p:nvSpPr>
        <p:spPr>
          <a:xfrm>
            <a:off x="2311098" y="40346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8EA8BF98-DC51-4CB6-8FC3-4C7426AF7746}"/>
              </a:ext>
            </a:extLst>
          </p:cNvPr>
          <p:cNvSpPr/>
          <p:nvPr/>
        </p:nvSpPr>
        <p:spPr>
          <a:xfrm>
            <a:off x="2678651" y="40346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3FAD72B0-9E64-4A6D-A73E-288A7AE36BE0}"/>
              </a:ext>
            </a:extLst>
          </p:cNvPr>
          <p:cNvSpPr/>
          <p:nvPr/>
        </p:nvSpPr>
        <p:spPr>
          <a:xfrm>
            <a:off x="3046204"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C7370658-4250-4976-9822-B4B328D134AF}"/>
              </a:ext>
            </a:extLst>
          </p:cNvPr>
          <p:cNvSpPr/>
          <p:nvPr/>
        </p:nvSpPr>
        <p:spPr>
          <a:xfrm>
            <a:off x="3413757"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717065F0-FAAB-4DCE-89C0-A0F0EE978070}"/>
              </a:ext>
            </a:extLst>
          </p:cNvPr>
          <p:cNvSpPr/>
          <p:nvPr/>
        </p:nvSpPr>
        <p:spPr>
          <a:xfrm>
            <a:off x="3781310"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a:extLst>
              <a:ext uri="{FF2B5EF4-FFF2-40B4-BE49-F238E27FC236}">
                <a16:creationId xmlns:a16="http://schemas.microsoft.com/office/drawing/2014/main" id="{15BFDF7C-2CEF-4E59-9923-1D0845944D29}"/>
              </a:ext>
            </a:extLst>
          </p:cNvPr>
          <p:cNvSpPr/>
          <p:nvPr/>
        </p:nvSpPr>
        <p:spPr>
          <a:xfrm>
            <a:off x="4148863"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id="{C8FD3155-DB78-4272-8A0D-EF13963FBF64}"/>
              </a:ext>
            </a:extLst>
          </p:cNvPr>
          <p:cNvSpPr/>
          <p:nvPr/>
        </p:nvSpPr>
        <p:spPr>
          <a:xfrm>
            <a:off x="4516416"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a:extLst>
              <a:ext uri="{FF2B5EF4-FFF2-40B4-BE49-F238E27FC236}">
                <a16:creationId xmlns:a16="http://schemas.microsoft.com/office/drawing/2014/main" id="{D54BE263-1768-4741-AD55-9CD35FFE15A7}"/>
              </a:ext>
            </a:extLst>
          </p:cNvPr>
          <p:cNvSpPr/>
          <p:nvPr/>
        </p:nvSpPr>
        <p:spPr>
          <a:xfrm>
            <a:off x="4883969"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a16="http://schemas.microsoft.com/office/drawing/2014/main" id="{6751D3C1-347E-404C-B82E-93749303EE36}"/>
              </a:ext>
            </a:extLst>
          </p:cNvPr>
          <p:cNvSpPr/>
          <p:nvPr/>
        </p:nvSpPr>
        <p:spPr>
          <a:xfrm>
            <a:off x="5251522"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Oval 82">
            <a:extLst>
              <a:ext uri="{FF2B5EF4-FFF2-40B4-BE49-F238E27FC236}">
                <a16:creationId xmlns:a16="http://schemas.microsoft.com/office/drawing/2014/main" id="{2E139776-1356-4504-B5FD-112F10DF7475}"/>
              </a:ext>
            </a:extLst>
          </p:cNvPr>
          <p:cNvSpPr/>
          <p:nvPr/>
        </p:nvSpPr>
        <p:spPr>
          <a:xfrm>
            <a:off x="5619075"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val 83">
            <a:extLst>
              <a:ext uri="{FF2B5EF4-FFF2-40B4-BE49-F238E27FC236}">
                <a16:creationId xmlns:a16="http://schemas.microsoft.com/office/drawing/2014/main" id="{5115A4FC-D0D8-4EA6-A8D0-0DF6FAB54CFF}"/>
              </a:ext>
            </a:extLst>
          </p:cNvPr>
          <p:cNvSpPr/>
          <p:nvPr/>
        </p:nvSpPr>
        <p:spPr>
          <a:xfrm>
            <a:off x="5986628"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Oval 84">
            <a:extLst>
              <a:ext uri="{FF2B5EF4-FFF2-40B4-BE49-F238E27FC236}">
                <a16:creationId xmlns:a16="http://schemas.microsoft.com/office/drawing/2014/main" id="{0E01EB8C-C1AB-4128-9FC1-C3B0BAC151DF}"/>
              </a:ext>
            </a:extLst>
          </p:cNvPr>
          <p:cNvSpPr/>
          <p:nvPr/>
        </p:nvSpPr>
        <p:spPr>
          <a:xfrm>
            <a:off x="6354181"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a:extLst>
              <a:ext uri="{FF2B5EF4-FFF2-40B4-BE49-F238E27FC236}">
                <a16:creationId xmlns:a16="http://schemas.microsoft.com/office/drawing/2014/main" id="{E37C5D50-928C-4BF7-88D7-72443984605E}"/>
              </a:ext>
            </a:extLst>
          </p:cNvPr>
          <p:cNvSpPr/>
          <p:nvPr/>
        </p:nvSpPr>
        <p:spPr>
          <a:xfrm>
            <a:off x="6728609"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a:extLst>
              <a:ext uri="{FF2B5EF4-FFF2-40B4-BE49-F238E27FC236}">
                <a16:creationId xmlns:a16="http://schemas.microsoft.com/office/drawing/2014/main" id="{94A0E1CA-0B0D-4AAF-B0B4-A2DA8FCC3E22}"/>
              </a:ext>
            </a:extLst>
          </p:cNvPr>
          <p:cNvSpPr/>
          <p:nvPr/>
        </p:nvSpPr>
        <p:spPr>
          <a:xfrm>
            <a:off x="7096162"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a:extLst>
              <a:ext uri="{FF2B5EF4-FFF2-40B4-BE49-F238E27FC236}">
                <a16:creationId xmlns:a16="http://schemas.microsoft.com/office/drawing/2014/main" id="{C9E81E26-0DC2-4B83-8D9B-7A074FD11EF6}"/>
              </a:ext>
            </a:extLst>
          </p:cNvPr>
          <p:cNvSpPr/>
          <p:nvPr/>
        </p:nvSpPr>
        <p:spPr>
          <a:xfrm>
            <a:off x="7463715" y="40346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a:extLst>
              <a:ext uri="{FF2B5EF4-FFF2-40B4-BE49-F238E27FC236}">
                <a16:creationId xmlns:a16="http://schemas.microsoft.com/office/drawing/2014/main" id="{33A6448D-4870-4753-BD07-8CB8B632578D}"/>
              </a:ext>
            </a:extLst>
          </p:cNvPr>
          <p:cNvSpPr/>
          <p:nvPr/>
        </p:nvSpPr>
        <p:spPr>
          <a:xfrm>
            <a:off x="1575992" y="440070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FB9D6A6D-18A3-4836-B302-9D0957658582}"/>
              </a:ext>
            </a:extLst>
          </p:cNvPr>
          <p:cNvSpPr/>
          <p:nvPr/>
        </p:nvSpPr>
        <p:spPr>
          <a:xfrm>
            <a:off x="1943545" y="440070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8555032E-9C87-4F97-97FE-0E124249F8F0}"/>
              </a:ext>
            </a:extLst>
          </p:cNvPr>
          <p:cNvSpPr/>
          <p:nvPr/>
        </p:nvSpPr>
        <p:spPr>
          <a:xfrm>
            <a:off x="2311098" y="440070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a:extLst>
              <a:ext uri="{FF2B5EF4-FFF2-40B4-BE49-F238E27FC236}">
                <a16:creationId xmlns:a16="http://schemas.microsoft.com/office/drawing/2014/main" id="{094E882A-DE06-416A-85FB-3B594E0F3CCA}"/>
              </a:ext>
            </a:extLst>
          </p:cNvPr>
          <p:cNvSpPr/>
          <p:nvPr/>
        </p:nvSpPr>
        <p:spPr>
          <a:xfrm>
            <a:off x="2678651"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92">
            <a:extLst>
              <a:ext uri="{FF2B5EF4-FFF2-40B4-BE49-F238E27FC236}">
                <a16:creationId xmlns:a16="http://schemas.microsoft.com/office/drawing/2014/main" id="{A3513B89-875A-48D1-9779-D3074F99426D}"/>
              </a:ext>
            </a:extLst>
          </p:cNvPr>
          <p:cNvSpPr/>
          <p:nvPr/>
        </p:nvSpPr>
        <p:spPr>
          <a:xfrm>
            <a:off x="3046204"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a:extLst>
              <a:ext uri="{FF2B5EF4-FFF2-40B4-BE49-F238E27FC236}">
                <a16:creationId xmlns:a16="http://schemas.microsoft.com/office/drawing/2014/main" id="{DC6E8845-ACD0-491A-BD6B-FD4F29C7422E}"/>
              </a:ext>
            </a:extLst>
          </p:cNvPr>
          <p:cNvSpPr/>
          <p:nvPr/>
        </p:nvSpPr>
        <p:spPr>
          <a:xfrm>
            <a:off x="3413757"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94">
            <a:extLst>
              <a:ext uri="{FF2B5EF4-FFF2-40B4-BE49-F238E27FC236}">
                <a16:creationId xmlns:a16="http://schemas.microsoft.com/office/drawing/2014/main" id="{C14D2B08-75EF-422D-B269-47B30E6FE53A}"/>
              </a:ext>
            </a:extLst>
          </p:cNvPr>
          <p:cNvSpPr/>
          <p:nvPr/>
        </p:nvSpPr>
        <p:spPr>
          <a:xfrm>
            <a:off x="3781310"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95">
            <a:extLst>
              <a:ext uri="{FF2B5EF4-FFF2-40B4-BE49-F238E27FC236}">
                <a16:creationId xmlns:a16="http://schemas.microsoft.com/office/drawing/2014/main" id="{94A18EA7-6D3B-4BE0-842E-DDE29D863D88}"/>
              </a:ext>
            </a:extLst>
          </p:cNvPr>
          <p:cNvSpPr/>
          <p:nvPr/>
        </p:nvSpPr>
        <p:spPr>
          <a:xfrm>
            <a:off x="4148863"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96">
            <a:extLst>
              <a:ext uri="{FF2B5EF4-FFF2-40B4-BE49-F238E27FC236}">
                <a16:creationId xmlns:a16="http://schemas.microsoft.com/office/drawing/2014/main" id="{99BD38D5-42AE-4A07-B87A-24E870CAFCC2}"/>
              </a:ext>
            </a:extLst>
          </p:cNvPr>
          <p:cNvSpPr/>
          <p:nvPr/>
        </p:nvSpPr>
        <p:spPr>
          <a:xfrm>
            <a:off x="4516416"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a:extLst>
              <a:ext uri="{FF2B5EF4-FFF2-40B4-BE49-F238E27FC236}">
                <a16:creationId xmlns:a16="http://schemas.microsoft.com/office/drawing/2014/main" id="{8471B9F0-D27A-4314-8578-02368BC515CB}"/>
              </a:ext>
            </a:extLst>
          </p:cNvPr>
          <p:cNvSpPr/>
          <p:nvPr/>
        </p:nvSpPr>
        <p:spPr>
          <a:xfrm>
            <a:off x="4883969"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a:extLst>
              <a:ext uri="{FF2B5EF4-FFF2-40B4-BE49-F238E27FC236}">
                <a16:creationId xmlns:a16="http://schemas.microsoft.com/office/drawing/2014/main" id="{0975754E-29E3-446D-9F12-ADD0436C110D}"/>
              </a:ext>
            </a:extLst>
          </p:cNvPr>
          <p:cNvSpPr/>
          <p:nvPr/>
        </p:nvSpPr>
        <p:spPr>
          <a:xfrm>
            <a:off x="5251522"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a:extLst>
              <a:ext uri="{FF2B5EF4-FFF2-40B4-BE49-F238E27FC236}">
                <a16:creationId xmlns:a16="http://schemas.microsoft.com/office/drawing/2014/main" id="{33492886-544C-41DA-9629-C75C1CEC86DA}"/>
              </a:ext>
            </a:extLst>
          </p:cNvPr>
          <p:cNvSpPr/>
          <p:nvPr/>
        </p:nvSpPr>
        <p:spPr>
          <a:xfrm>
            <a:off x="5619075"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a:extLst>
              <a:ext uri="{FF2B5EF4-FFF2-40B4-BE49-F238E27FC236}">
                <a16:creationId xmlns:a16="http://schemas.microsoft.com/office/drawing/2014/main" id="{CE4B6889-7C90-4D00-81D0-8593E41A3375}"/>
              </a:ext>
            </a:extLst>
          </p:cNvPr>
          <p:cNvSpPr/>
          <p:nvPr/>
        </p:nvSpPr>
        <p:spPr>
          <a:xfrm>
            <a:off x="5986628"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AD7DCABD-5CB1-4B1E-92DF-4C3E30F5181A}"/>
              </a:ext>
            </a:extLst>
          </p:cNvPr>
          <p:cNvSpPr/>
          <p:nvPr/>
        </p:nvSpPr>
        <p:spPr>
          <a:xfrm>
            <a:off x="6354181"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a:extLst>
              <a:ext uri="{FF2B5EF4-FFF2-40B4-BE49-F238E27FC236}">
                <a16:creationId xmlns:a16="http://schemas.microsoft.com/office/drawing/2014/main" id="{EC3DDB36-D578-4C66-8520-9B2C7CB3FC75}"/>
              </a:ext>
            </a:extLst>
          </p:cNvPr>
          <p:cNvSpPr/>
          <p:nvPr/>
        </p:nvSpPr>
        <p:spPr>
          <a:xfrm>
            <a:off x="6728609"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a:extLst>
              <a:ext uri="{FF2B5EF4-FFF2-40B4-BE49-F238E27FC236}">
                <a16:creationId xmlns:a16="http://schemas.microsoft.com/office/drawing/2014/main" id="{8017856A-FAAA-44BE-BDE8-FE114FA61020}"/>
              </a:ext>
            </a:extLst>
          </p:cNvPr>
          <p:cNvSpPr/>
          <p:nvPr/>
        </p:nvSpPr>
        <p:spPr>
          <a:xfrm>
            <a:off x="7096162"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a:extLst>
              <a:ext uri="{FF2B5EF4-FFF2-40B4-BE49-F238E27FC236}">
                <a16:creationId xmlns:a16="http://schemas.microsoft.com/office/drawing/2014/main" id="{F996D75C-E73E-4C80-A040-CC80B9775BB6}"/>
              </a:ext>
            </a:extLst>
          </p:cNvPr>
          <p:cNvSpPr/>
          <p:nvPr/>
        </p:nvSpPr>
        <p:spPr>
          <a:xfrm>
            <a:off x="7463715" y="440070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a:extLst>
              <a:ext uri="{FF2B5EF4-FFF2-40B4-BE49-F238E27FC236}">
                <a16:creationId xmlns:a16="http://schemas.microsoft.com/office/drawing/2014/main" id="{6C5FC2A6-8303-4B86-8D5B-74BDF1B1AC2C}"/>
              </a:ext>
            </a:extLst>
          </p:cNvPr>
          <p:cNvSpPr/>
          <p:nvPr/>
        </p:nvSpPr>
        <p:spPr>
          <a:xfrm>
            <a:off x="1575992" y="47667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a:extLst>
              <a:ext uri="{FF2B5EF4-FFF2-40B4-BE49-F238E27FC236}">
                <a16:creationId xmlns:a16="http://schemas.microsoft.com/office/drawing/2014/main" id="{CA67F872-8086-4433-8995-DAE144F1CC5F}"/>
              </a:ext>
            </a:extLst>
          </p:cNvPr>
          <p:cNvSpPr/>
          <p:nvPr/>
        </p:nvSpPr>
        <p:spPr>
          <a:xfrm>
            <a:off x="1943545" y="47667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Oval 107">
            <a:extLst>
              <a:ext uri="{FF2B5EF4-FFF2-40B4-BE49-F238E27FC236}">
                <a16:creationId xmlns:a16="http://schemas.microsoft.com/office/drawing/2014/main" id="{1B4C4BF3-8F54-42D6-86DA-97EAEEC089FB}"/>
              </a:ext>
            </a:extLst>
          </p:cNvPr>
          <p:cNvSpPr/>
          <p:nvPr/>
        </p:nvSpPr>
        <p:spPr>
          <a:xfrm>
            <a:off x="2311098"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Oval 108">
            <a:extLst>
              <a:ext uri="{FF2B5EF4-FFF2-40B4-BE49-F238E27FC236}">
                <a16:creationId xmlns:a16="http://schemas.microsoft.com/office/drawing/2014/main" id="{9E00A166-6476-4594-9BC2-A2EB35B8BFB0}"/>
              </a:ext>
            </a:extLst>
          </p:cNvPr>
          <p:cNvSpPr/>
          <p:nvPr/>
        </p:nvSpPr>
        <p:spPr>
          <a:xfrm>
            <a:off x="2678651"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Oval 109">
            <a:extLst>
              <a:ext uri="{FF2B5EF4-FFF2-40B4-BE49-F238E27FC236}">
                <a16:creationId xmlns:a16="http://schemas.microsoft.com/office/drawing/2014/main" id="{78AB84E5-ADA0-4A80-B935-97E6596DA62B}"/>
              </a:ext>
            </a:extLst>
          </p:cNvPr>
          <p:cNvSpPr/>
          <p:nvPr/>
        </p:nvSpPr>
        <p:spPr>
          <a:xfrm>
            <a:off x="3046204"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Oval 110">
            <a:extLst>
              <a:ext uri="{FF2B5EF4-FFF2-40B4-BE49-F238E27FC236}">
                <a16:creationId xmlns:a16="http://schemas.microsoft.com/office/drawing/2014/main" id="{355DB95F-FC67-40F8-A7B6-30E0D4FA58D7}"/>
              </a:ext>
            </a:extLst>
          </p:cNvPr>
          <p:cNvSpPr/>
          <p:nvPr/>
        </p:nvSpPr>
        <p:spPr>
          <a:xfrm>
            <a:off x="3413757"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a:extLst>
              <a:ext uri="{FF2B5EF4-FFF2-40B4-BE49-F238E27FC236}">
                <a16:creationId xmlns:a16="http://schemas.microsoft.com/office/drawing/2014/main" id="{4476FBAD-7D79-4BA5-8D20-FBD10C120F77}"/>
              </a:ext>
            </a:extLst>
          </p:cNvPr>
          <p:cNvSpPr/>
          <p:nvPr/>
        </p:nvSpPr>
        <p:spPr>
          <a:xfrm>
            <a:off x="3781310"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a:extLst>
              <a:ext uri="{FF2B5EF4-FFF2-40B4-BE49-F238E27FC236}">
                <a16:creationId xmlns:a16="http://schemas.microsoft.com/office/drawing/2014/main" id="{2B85DC1E-D1C9-4CC5-9B68-8294D27D9838}"/>
              </a:ext>
            </a:extLst>
          </p:cNvPr>
          <p:cNvSpPr/>
          <p:nvPr/>
        </p:nvSpPr>
        <p:spPr>
          <a:xfrm>
            <a:off x="4148863"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EF3E1FE7-A1CE-4EE6-98C6-34E748D91FDE}"/>
              </a:ext>
            </a:extLst>
          </p:cNvPr>
          <p:cNvSpPr/>
          <p:nvPr/>
        </p:nvSpPr>
        <p:spPr>
          <a:xfrm>
            <a:off x="4516416"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a:extLst>
              <a:ext uri="{FF2B5EF4-FFF2-40B4-BE49-F238E27FC236}">
                <a16:creationId xmlns:a16="http://schemas.microsoft.com/office/drawing/2014/main" id="{851FDFB7-B1FB-434B-9CAD-A4FC05EDCA37}"/>
              </a:ext>
            </a:extLst>
          </p:cNvPr>
          <p:cNvSpPr/>
          <p:nvPr/>
        </p:nvSpPr>
        <p:spPr>
          <a:xfrm>
            <a:off x="4883969"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Oval 115">
            <a:extLst>
              <a:ext uri="{FF2B5EF4-FFF2-40B4-BE49-F238E27FC236}">
                <a16:creationId xmlns:a16="http://schemas.microsoft.com/office/drawing/2014/main" id="{26F00E12-F21A-4AC3-AA2D-F1B7884E26BA}"/>
              </a:ext>
            </a:extLst>
          </p:cNvPr>
          <p:cNvSpPr/>
          <p:nvPr/>
        </p:nvSpPr>
        <p:spPr>
          <a:xfrm>
            <a:off x="5251522"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Oval 116">
            <a:extLst>
              <a:ext uri="{FF2B5EF4-FFF2-40B4-BE49-F238E27FC236}">
                <a16:creationId xmlns:a16="http://schemas.microsoft.com/office/drawing/2014/main" id="{607EAA1C-E610-48A7-85BA-28C82288EA49}"/>
              </a:ext>
            </a:extLst>
          </p:cNvPr>
          <p:cNvSpPr/>
          <p:nvPr/>
        </p:nvSpPr>
        <p:spPr>
          <a:xfrm>
            <a:off x="5619075"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Oval 117">
            <a:extLst>
              <a:ext uri="{FF2B5EF4-FFF2-40B4-BE49-F238E27FC236}">
                <a16:creationId xmlns:a16="http://schemas.microsoft.com/office/drawing/2014/main" id="{52A0DF1D-2542-4EB9-A373-7DC4A65E5640}"/>
              </a:ext>
            </a:extLst>
          </p:cNvPr>
          <p:cNvSpPr/>
          <p:nvPr/>
        </p:nvSpPr>
        <p:spPr>
          <a:xfrm>
            <a:off x="5986628"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a:extLst>
              <a:ext uri="{FF2B5EF4-FFF2-40B4-BE49-F238E27FC236}">
                <a16:creationId xmlns:a16="http://schemas.microsoft.com/office/drawing/2014/main" id="{A0B65B07-D72A-444D-BE19-88A487006C18}"/>
              </a:ext>
            </a:extLst>
          </p:cNvPr>
          <p:cNvSpPr/>
          <p:nvPr/>
        </p:nvSpPr>
        <p:spPr>
          <a:xfrm>
            <a:off x="6354181"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Oval 119">
            <a:extLst>
              <a:ext uri="{FF2B5EF4-FFF2-40B4-BE49-F238E27FC236}">
                <a16:creationId xmlns:a16="http://schemas.microsoft.com/office/drawing/2014/main" id="{5AC4EE3C-FF2A-4755-BD92-E4DCD0A97FA6}"/>
              </a:ext>
            </a:extLst>
          </p:cNvPr>
          <p:cNvSpPr/>
          <p:nvPr/>
        </p:nvSpPr>
        <p:spPr>
          <a:xfrm>
            <a:off x="6728609"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Oval 120">
            <a:extLst>
              <a:ext uri="{FF2B5EF4-FFF2-40B4-BE49-F238E27FC236}">
                <a16:creationId xmlns:a16="http://schemas.microsoft.com/office/drawing/2014/main" id="{5907E88C-E3D1-4566-94BC-1FA467793E6D}"/>
              </a:ext>
            </a:extLst>
          </p:cNvPr>
          <p:cNvSpPr/>
          <p:nvPr/>
        </p:nvSpPr>
        <p:spPr>
          <a:xfrm>
            <a:off x="7096162"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Oval 121">
            <a:extLst>
              <a:ext uri="{FF2B5EF4-FFF2-40B4-BE49-F238E27FC236}">
                <a16:creationId xmlns:a16="http://schemas.microsoft.com/office/drawing/2014/main" id="{AA41B95B-2E54-49BD-B17F-E7273E106B42}"/>
              </a:ext>
            </a:extLst>
          </p:cNvPr>
          <p:cNvSpPr/>
          <p:nvPr/>
        </p:nvSpPr>
        <p:spPr>
          <a:xfrm>
            <a:off x="7463715" y="47667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Oval 122">
            <a:extLst>
              <a:ext uri="{FF2B5EF4-FFF2-40B4-BE49-F238E27FC236}">
                <a16:creationId xmlns:a16="http://schemas.microsoft.com/office/drawing/2014/main" id="{0B6CC1DB-2211-4078-8D12-9EA611819225}"/>
              </a:ext>
            </a:extLst>
          </p:cNvPr>
          <p:cNvSpPr/>
          <p:nvPr/>
        </p:nvSpPr>
        <p:spPr>
          <a:xfrm>
            <a:off x="1575992" y="513280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Oval 123">
            <a:extLst>
              <a:ext uri="{FF2B5EF4-FFF2-40B4-BE49-F238E27FC236}">
                <a16:creationId xmlns:a16="http://schemas.microsoft.com/office/drawing/2014/main" id="{20046C55-D94C-4AA4-AD70-F528A17647FE}"/>
              </a:ext>
            </a:extLst>
          </p:cNvPr>
          <p:cNvSpPr/>
          <p:nvPr/>
        </p:nvSpPr>
        <p:spPr>
          <a:xfrm>
            <a:off x="1943545"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Oval 124">
            <a:extLst>
              <a:ext uri="{FF2B5EF4-FFF2-40B4-BE49-F238E27FC236}">
                <a16:creationId xmlns:a16="http://schemas.microsoft.com/office/drawing/2014/main" id="{83610DA8-F3A2-49D3-880E-2598DD8516CF}"/>
              </a:ext>
            </a:extLst>
          </p:cNvPr>
          <p:cNvSpPr/>
          <p:nvPr/>
        </p:nvSpPr>
        <p:spPr>
          <a:xfrm>
            <a:off x="2311098"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Oval 125">
            <a:extLst>
              <a:ext uri="{FF2B5EF4-FFF2-40B4-BE49-F238E27FC236}">
                <a16:creationId xmlns:a16="http://schemas.microsoft.com/office/drawing/2014/main" id="{238A2ACD-C362-4116-B515-85B431E0FF95}"/>
              </a:ext>
            </a:extLst>
          </p:cNvPr>
          <p:cNvSpPr/>
          <p:nvPr/>
        </p:nvSpPr>
        <p:spPr>
          <a:xfrm>
            <a:off x="2678651"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Oval 126">
            <a:extLst>
              <a:ext uri="{FF2B5EF4-FFF2-40B4-BE49-F238E27FC236}">
                <a16:creationId xmlns:a16="http://schemas.microsoft.com/office/drawing/2014/main" id="{34363E72-2745-49F9-B07A-1D97072C4A3A}"/>
              </a:ext>
            </a:extLst>
          </p:cNvPr>
          <p:cNvSpPr/>
          <p:nvPr/>
        </p:nvSpPr>
        <p:spPr>
          <a:xfrm>
            <a:off x="3046204"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Oval 127">
            <a:extLst>
              <a:ext uri="{FF2B5EF4-FFF2-40B4-BE49-F238E27FC236}">
                <a16:creationId xmlns:a16="http://schemas.microsoft.com/office/drawing/2014/main" id="{C85C800D-08E7-4D7B-98E4-8D37E663EEB5}"/>
              </a:ext>
            </a:extLst>
          </p:cNvPr>
          <p:cNvSpPr/>
          <p:nvPr/>
        </p:nvSpPr>
        <p:spPr>
          <a:xfrm>
            <a:off x="3413757"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Oval 128">
            <a:extLst>
              <a:ext uri="{FF2B5EF4-FFF2-40B4-BE49-F238E27FC236}">
                <a16:creationId xmlns:a16="http://schemas.microsoft.com/office/drawing/2014/main" id="{8A47B762-7133-4130-AFAC-1DB8B82E67B1}"/>
              </a:ext>
            </a:extLst>
          </p:cNvPr>
          <p:cNvSpPr/>
          <p:nvPr/>
        </p:nvSpPr>
        <p:spPr>
          <a:xfrm>
            <a:off x="3781310"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Oval 129">
            <a:extLst>
              <a:ext uri="{FF2B5EF4-FFF2-40B4-BE49-F238E27FC236}">
                <a16:creationId xmlns:a16="http://schemas.microsoft.com/office/drawing/2014/main" id="{07213981-40C6-459E-B14B-E00E69B3E47C}"/>
              </a:ext>
            </a:extLst>
          </p:cNvPr>
          <p:cNvSpPr/>
          <p:nvPr/>
        </p:nvSpPr>
        <p:spPr>
          <a:xfrm>
            <a:off x="4148863"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Oval 130">
            <a:extLst>
              <a:ext uri="{FF2B5EF4-FFF2-40B4-BE49-F238E27FC236}">
                <a16:creationId xmlns:a16="http://schemas.microsoft.com/office/drawing/2014/main" id="{DCD04863-7D9F-42CB-B2D6-9D5937E2DBCB}"/>
              </a:ext>
            </a:extLst>
          </p:cNvPr>
          <p:cNvSpPr/>
          <p:nvPr/>
        </p:nvSpPr>
        <p:spPr>
          <a:xfrm>
            <a:off x="4516416"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Oval 131">
            <a:extLst>
              <a:ext uri="{FF2B5EF4-FFF2-40B4-BE49-F238E27FC236}">
                <a16:creationId xmlns:a16="http://schemas.microsoft.com/office/drawing/2014/main" id="{8A103EE3-3DEA-46D6-95A6-2D1386947855}"/>
              </a:ext>
            </a:extLst>
          </p:cNvPr>
          <p:cNvSpPr/>
          <p:nvPr/>
        </p:nvSpPr>
        <p:spPr>
          <a:xfrm>
            <a:off x="4883969"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Oval 132">
            <a:extLst>
              <a:ext uri="{FF2B5EF4-FFF2-40B4-BE49-F238E27FC236}">
                <a16:creationId xmlns:a16="http://schemas.microsoft.com/office/drawing/2014/main" id="{679F7B1C-F9C9-4462-8D6A-E14ADC5DEA39}"/>
              </a:ext>
            </a:extLst>
          </p:cNvPr>
          <p:cNvSpPr/>
          <p:nvPr/>
        </p:nvSpPr>
        <p:spPr>
          <a:xfrm>
            <a:off x="5251522"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Oval 133">
            <a:extLst>
              <a:ext uri="{FF2B5EF4-FFF2-40B4-BE49-F238E27FC236}">
                <a16:creationId xmlns:a16="http://schemas.microsoft.com/office/drawing/2014/main" id="{A671B122-FAAA-4ABF-8858-A0012AEE1C2A}"/>
              </a:ext>
            </a:extLst>
          </p:cNvPr>
          <p:cNvSpPr/>
          <p:nvPr/>
        </p:nvSpPr>
        <p:spPr>
          <a:xfrm>
            <a:off x="5619075"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Oval 134">
            <a:extLst>
              <a:ext uri="{FF2B5EF4-FFF2-40B4-BE49-F238E27FC236}">
                <a16:creationId xmlns:a16="http://schemas.microsoft.com/office/drawing/2014/main" id="{A6BB5033-17A5-4135-AFFD-603E460AA9F7}"/>
              </a:ext>
            </a:extLst>
          </p:cNvPr>
          <p:cNvSpPr/>
          <p:nvPr/>
        </p:nvSpPr>
        <p:spPr>
          <a:xfrm>
            <a:off x="5986628"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135">
            <a:extLst>
              <a:ext uri="{FF2B5EF4-FFF2-40B4-BE49-F238E27FC236}">
                <a16:creationId xmlns:a16="http://schemas.microsoft.com/office/drawing/2014/main" id="{FF9EB689-4C44-42A3-A2C4-FFD65DE6983C}"/>
              </a:ext>
            </a:extLst>
          </p:cNvPr>
          <p:cNvSpPr/>
          <p:nvPr/>
        </p:nvSpPr>
        <p:spPr>
          <a:xfrm>
            <a:off x="6354181"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Oval 136">
            <a:extLst>
              <a:ext uri="{FF2B5EF4-FFF2-40B4-BE49-F238E27FC236}">
                <a16:creationId xmlns:a16="http://schemas.microsoft.com/office/drawing/2014/main" id="{A6288B97-9393-4EF2-A85B-FF31BD3DD167}"/>
              </a:ext>
            </a:extLst>
          </p:cNvPr>
          <p:cNvSpPr/>
          <p:nvPr/>
        </p:nvSpPr>
        <p:spPr>
          <a:xfrm>
            <a:off x="6728609"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val 137">
            <a:extLst>
              <a:ext uri="{FF2B5EF4-FFF2-40B4-BE49-F238E27FC236}">
                <a16:creationId xmlns:a16="http://schemas.microsoft.com/office/drawing/2014/main" id="{27484F2E-9FB8-47CD-B381-654BBE58CDD9}"/>
              </a:ext>
            </a:extLst>
          </p:cNvPr>
          <p:cNvSpPr/>
          <p:nvPr/>
        </p:nvSpPr>
        <p:spPr>
          <a:xfrm>
            <a:off x="7096162"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138">
            <a:extLst>
              <a:ext uri="{FF2B5EF4-FFF2-40B4-BE49-F238E27FC236}">
                <a16:creationId xmlns:a16="http://schemas.microsoft.com/office/drawing/2014/main" id="{6BDA6BF1-8F11-48DE-9584-FE1D76A5B910}"/>
              </a:ext>
            </a:extLst>
          </p:cNvPr>
          <p:cNvSpPr/>
          <p:nvPr/>
        </p:nvSpPr>
        <p:spPr>
          <a:xfrm>
            <a:off x="7463715" y="513280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139">
            <a:extLst>
              <a:ext uri="{FF2B5EF4-FFF2-40B4-BE49-F238E27FC236}">
                <a16:creationId xmlns:a16="http://schemas.microsoft.com/office/drawing/2014/main" id="{D1765BC7-8263-41C7-B64B-7C78FA19EC2D}"/>
              </a:ext>
            </a:extLst>
          </p:cNvPr>
          <p:cNvSpPr/>
          <p:nvPr/>
        </p:nvSpPr>
        <p:spPr>
          <a:xfrm>
            <a:off x="1575992" y="54988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140">
            <a:extLst>
              <a:ext uri="{FF2B5EF4-FFF2-40B4-BE49-F238E27FC236}">
                <a16:creationId xmlns:a16="http://schemas.microsoft.com/office/drawing/2014/main" id="{FE9AF4C7-F3C8-4106-8978-D3C294797FF5}"/>
              </a:ext>
            </a:extLst>
          </p:cNvPr>
          <p:cNvSpPr/>
          <p:nvPr/>
        </p:nvSpPr>
        <p:spPr>
          <a:xfrm>
            <a:off x="1943545"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141">
            <a:extLst>
              <a:ext uri="{FF2B5EF4-FFF2-40B4-BE49-F238E27FC236}">
                <a16:creationId xmlns:a16="http://schemas.microsoft.com/office/drawing/2014/main" id="{DE5F1263-FA97-469A-A34D-9081358CE57D}"/>
              </a:ext>
            </a:extLst>
          </p:cNvPr>
          <p:cNvSpPr/>
          <p:nvPr/>
        </p:nvSpPr>
        <p:spPr>
          <a:xfrm>
            <a:off x="2311098"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Oval 142">
            <a:extLst>
              <a:ext uri="{FF2B5EF4-FFF2-40B4-BE49-F238E27FC236}">
                <a16:creationId xmlns:a16="http://schemas.microsoft.com/office/drawing/2014/main" id="{64919479-982D-4857-9915-7158C95318E6}"/>
              </a:ext>
            </a:extLst>
          </p:cNvPr>
          <p:cNvSpPr/>
          <p:nvPr/>
        </p:nvSpPr>
        <p:spPr>
          <a:xfrm>
            <a:off x="2678651"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143">
            <a:extLst>
              <a:ext uri="{FF2B5EF4-FFF2-40B4-BE49-F238E27FC236}">
                <a16:creationId xmlns:a16="http://schemas.microsoft.com/office/drawing/2014/main" id="{204DB1BB-93C7-4C13-AEB2-9A86F17E0037}"/>
              </a:ext>
            </a:extLst>
          </p:cNvPr>
          <p:cNvSpPr/>
          <p:nvPr/>
        </p:nvSpPr>
        <p:spPr>
          <a:xfrm>
            <a:off x="3046204"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Oval 144">
            <a:extLst>
              <a:ext uri="{FF2B5EF4-FFF2-40B4-BE49-F238E27FC236}">
                <a16:creationId xmlns:a16="http://schemas.microsoft.com/office/drawing/2014/main" id="{E10FF63B-9789-4C21-89E1-E3388D2C1FA2}"/>
              </a:ext>
            </a:extLst>
          </p:cNvPr>
          <p:cNvSpPr/>
          <p:nvPr/>
        </p:nvSpPr>
        <p:spPr>
          <a:xfrm>
            <a:off x="3413757"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Oval 145">
            <a:extLst>
              <a:ext uri="{FF2B5EF4-FFF2-40B4-BE49-F238E27FC236}">
                <a16:creationId xmlns:a16="http://schemas.microsoft.com/office/drawing/2014/main" id="{0D976291-E9D8-4589-BAFC-8A46029F2B3D}"/>
              </a:ext>
            </a:extLst>
          </p:cNvPr>
          <p:cNvSpPr/>
          <p:nvPr/>
        </p:nvSpPr>
        <p:spPr>
          <a:xfrm>
            <a:off x="3781310"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Oval 146">
            <a:extLst>
              <a:ext uri="{FF2B5EF4-FFF2-40B4-BE49-F238E27FC236}">
                <a16:creationId xmlns:a16="http://schemas.microsoft.com/office/drawing/2014/main" id="{96EEC8CC-D54C-45A3-A8E1-53C6727F6BC8}"/>
              </a:ext>
            </a:extLst>
          </p:cNvPr>
          <p:cNvSpPr/>
          <p:nvPr/>
        </p:nvSpPr>
        <p:spPr>
          <a:xfrm>
            <a:off x="4148863"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Oval 147">
            <a:extLst>
              <a:ext uri="{FF2B5EF4-FFF2-40B4-BE49-F238E27FC236}">
                <a16:creationId xmlns:a16="http://schemas.microsoft.com/office/drawing/2014/main" id="{C821B2A3-A5B1-4EDA-967E-887B98FD87DF}"/>
              </a:ext>
            </a:extLst>
          </p:cNvPr>
          <p:cNvSpPr/>
          <p:nvPr/>
        </p:nvSpPr>
        <p:spPr>
          <a:xfrm>
            <a:off x="4516416"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Oval 148">
            <a:extLst>
              <a:ext uri="{FF2B5EF4-FFF2-40B4-BE49-F238E27FC236}">
                <a16:creationId xmlns:a16="http://schemas.microsoft.com/office/drawing/2014/main" id="{48835909-ED8F-4B40-8D52-59ECAF209DB4}"/>
              </a:ext>
            </a:extLst>
          </p:cNvPr>
          <p:cNvSpPr/>
          <p:nvPr/>
        </p:nvSpPr>
        <p:spPr>
          <a:xfrm>
            <a:off x="4883969"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Oval 149">
            <a:extLst>
              <a:ext uri="{FF2B5EF4-FFF2-40B4-BE49-F238E27FC236}">
                <a16:creationId xmlns:a16="http://schemas.microsoft.com/office/drawing/2014/main" id="{7E874408-84B7-4A6E-B3D6-86AE9A8F7F3A}"/>
              </a:ext>
            </a:extLst>
          </p:cNvPr>
          <p:cNvSpPr/>
          <p:nvPr/>
        </p:nvSpPr>
        <p:spPr>
          <a:xfrm>
            <a:off x="5251522"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Oval 150">
            <a:extLst>
              <a:ext uri="{FF2B5EF4-FFF2-40B4-BE49-F238E27FC236}">
                <a16:creationId xmlns:a16="http://schemas.microsoft.com/office/drawing/2014/main" id="{4A40332E-CA97-4AD2-A672-E624FD2B9B9C}"/>
              </a:ext>
            </a:extLst>
          </p:cNvPr>
          <p:cNvSpPr/>
          <p:nvPr/>
        </p:nvSpPr>
        <p:spPr>
          <a:xfrm>
            <a:off x="5619075"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Oval 151">
            <a:extLst>
              <a:ext uri="{FF2B5EF4-FFF2-40B4-BE49-F238E27FC236}">
                <a16:creationId xmlns:a16="http://schemas.microsoft.com/office/drawing/2014/main" id="{4D9E2CDE-1347-4B3E-BFA4-643537E515FB}"/>
              </a:ext>
            </a:extLst>
          </p:cNvPr>
          <p:cNvSpPr/>
          <p:nvPr/>
        </p:nvSpPr>
        <p:spPr>
          <a:xfrm>
            <a:off x="5986628"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Oval 152">
            <a:extLst>
              <a:ext uri="{FF2B5EF4-FFF2-40B4-BE49-F238E27FC236}">
                <a16:creationId xmlns:a16="http://schemas.microsoft.com/office/drawing/2014/main" id="{D2449815-BF13-4981-BBE4-FF92B070AF5B}"/>
              </a:ext>
            </a:extLst>
          </p:cNvPr>
          <p:cNvSpPr/>
          <p:nvPr/>
        </p:nvSpPr>
        <p:spPr>
          <a:xfrm>
            <a:off x="6354181"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Oval 153">
            <a:extLst>
              <a:ext uri="{FF2B5EF4-FFF2-40B4-BE49-F238E27FC236}">
                <a16:creationId xmlns:a16="http://schemas.microsoft.com/office/drawing/2014/main" id="{4CD14AAB-6392-4F89-BBCA-0A16EAD2EE63}"/>
              </a:ext>
            </a:extLst>
          </p:cNvPr>
          <p:cNvSpPr/>
          <p:nvPr/>
        </p:nvSpPr>
        <p:spPr>
          <a:xfrm>
            <a:off x="6728609"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Oval 154">
            <a:extLst>
              <a:ext uri="{FF2B5EF4-FFF2-40B4-BE49-F238E27FC236}">
                <a16:creationId xmlns:a16="http://schemas.microsoft.com/office/drawing/2014/main" id="{B75DE3FE-79D2-4080-8212-AEFD0AAC97C6}"/>
              </a:ext>
            </a:extLst>
          </p:cNvPr>
          <p:cNvSpPr/>
          <p:nvPr/>
        </p:nvSpPr>
        <p:spPr>
          <a:xfrm>
            <a:off x="7096162" y="54988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Oval 155">
            <a:extLst>
              <a:ext uri="{FF2B5EF4-FFF2-40B4-BE49-F238E27FC236}">
                <a16:creationId xmlns:a16="http://schemas.microsoft.com/office/drawing/2014/main" id="{C4F86646-356B-42FF-9432-EFBB7C77700D}"/>
              </a:ext>
            </a:extLst>
          </p:cNvPr>
          <p:cNvSpPr/>
          <p:nvPr/>
        </p:nvSpPr>
        <p:spPr>
          <a:xfrm>
            <a:off x="7463715" y="54988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Oval 156">
            <a:extLst>
              <a:ext uri="{FF2B5EF4-FFF2-40B4-BE49-F238E27FC236}">
                <a16:creationId xmlns:a16="http://schemas.microsoft.com/office/drawing/2014/main" id="{97BEF117-BA99-4312-A316-6DBA36EC63E5}"/>
              </a:ext>
            </a:extLst>
          </p:cNvPr>
          <p:cNvSpPr/>
          <p:nvPr/>
        </p:nvSpPr>
        <p:spPr>
          <a:xfrm>
            <a:off x="1575992" y="586490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Oval 157">
            <a:extLst>
              <a:ext uri="{FF2B5EF4-FFF2-40B4-BE49-F238E27FC236}">
                <a16:creationId xmlns:a16="http://schemas.microsoft.com/office/drawing/2014/main" id="{265F863B-AEAE-422C-A6AB-F7087C630B0B}"/>
              </a:ext>
            </a:extLst>
          </p:cNvPr>
          <p:cNvSpPr/>
          <p:nvPr/>
        </p:nvSpPr>
        <p:spPr>
          <a:xfrm>
            <a:off x="1943545" y="586490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Oval 158">
            <a:extLst>
              <a:ext uri="{FF2B5EF4-FFF2-40B4-BE49-F238E27FC236}">
                <a16:creationId xmlns:a16="http://schemas.microsoft.com/office/drawing/2014/main" id="{22956FED-11B9-4469-9F98-188C8C05E089}"/>
              </a:ext>
            </a:extLst>
          </p:cNvPr>
          <p:cNvSpPr/>
          <p:nvPr/>
        </p:nvSpPr>
        <p:spPr>
          <a:xfrm>
            <a:off x="2311098"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Oval 159">
            <a:extLst>
              <a:ext uri="{FF2B5EF4-FFF2-40B4-BE49-F238E27FC236}">
                <a16:creationId xmlns:a16="http://schemas.microsoft.com/office/drawing/2014/main" id="{4BDB7663-1FBD-448B-B8A7-54261CC548A9}"/>
              </a:ext>
            </a:extLst>
          </p:cNvPr>
          <p:cNvSpPr/>
          <p:nvPr/>
        </p:nvSpPr>
        <p:spPr>
          <a:xfrm>
            <a:off x="2678651"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Oval 160">
            <a:extLst>
              <a:ext uri="{FF2B5EF4-FFF2-40B4-BE49-F238E27FC236}">
                <a16:creationId xmlns:a16="http://schemas.microsoft.com/office/drawing/2014/main" id="{11E3FB35-2033-4745-91CA-B13306DBCAE9}"/>
              </a:ext>
            </a:extLst>
          </p:cNvPr>
          <p:cNvSpPr/>
          <p:nvPr/>
        </p:nvSpPr>
        <p:spPr>
          <a:xfrm>
            <a:off x="3046204" y="586490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Oval 161">
            <a:extLst>
              <a:ext uri="{FF2B5EF4-FFF2-40B4-BE49-F238E27FC236}">
                <a16:creationId xmlns:a16="http://schemas.microsoft.com/office/drawing/2014/main" id="{36C79A3E-4BFE-40E0-81C3-935D0A9BFFE3}"/>
              </a:ext>
            </a:extLst>
          </p:cNvPr>
          <p:cNvSpPr/>
          <p:nvPr/>
        </p:nvSpPr>
        <p:spPr>
          <a:xfrm>
            <a:off x="3413757" y="586490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Oval 162">
            <a:extLst>
              <a:ext uri="{FF2B5EF4-FFF2-40B4-BE49-F238E27FC236}">
                <a16:creationId xmlns:a16="http://schemas.microsoft.com/office/drawing/2014/main" id="{5D3B6854-E451-4A01-ACC2-3934EBAABB54}"/>
              </a:ext>
            </a:extLst>
          </p:cNvPr>
          <p:cNvSpPr/>
          <p:nvPr/>
        </p:nvSpPr>
        <p:spPr>
          <a:xfrm>
            <a:off x="3781310" y="586490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Oval 163">
            <a:extLst>
              <a:ext uri="{FF2B5EF4-FFF2-40B4-BE49-F238E27FC236}">
                <a16:creationId xmlns:a16="http://schemas.microsoft.com/office/drawing/2014/main" id="{2634620B-D266-4B50-85EC-9A1849F28BD7}"/>
              </a:ext>
            </a:extLst>
          </p:cNvPr>
          <p:cNvSpPr/>
          <p:nvPr/>
        </p:nvSpPr>
        <p:spPr>
          <a:xfrm>
            <a:off x="4148863" y="586490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Oval 164">
            <a:extLst>
              <a:ext uri="{FF2B5EF4-FFF2-40B4-BE49-F238E27FC236}">
                <a16:creationId xmlns:a16="http://schemas.microsoft.com/office/drawing/2014/main" id="{2782BCED-92E5-4BDE-9B1E-C4AB2F785DC6}"/>
              </a:ext>
            </a:extLst>
          </p:cNvPr>
          <p:cNvSpPr/>
          <p:nvPr/>
        </p:nvSpPr>
        <p:spPr>
          <a:xfrm>
            <a:off x="4516416" y="586490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Oval 165">
            <a:extLst>
              <a:ext uri="{FF2B5EF4-FFF2-40B4-BE49-F238E27FC236}">
                <a16:creationId xmlns:a16="http://schemas.microsoft.com/office/drawing/2014/main" id="{8AE6F469-3390-4C62-BCAA-AEDECAA4D1F1}"/>
              </a:ext>
            </a:extLst>
          </p:cNvPr>
          <p:cNvSpPr/>
          <p:nvPr/>
        </p:nvSpPr>
        <p:spPr>
          <a:xfrm>
            <a:off x="4883969" y="586490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Oval 166">
            <a:extLst>
              <a:ext uri="{FF2B5EF4-FFF2-40B4-BE49-F238E27FC236}">
                <a16:creationId xmlns:a16="http://schemas.microsoft.com/office/drawing/2014/main" id="{2207CDFE-C225-4541-9A93-6450503FE1C3}"/>
              </a:ext>
            </a:extLst>
          </p:cNvPr>
          <p:cNvSpPr/>
          <p:nvPr/>
        </p:nvSpPr>
        <p:spPr>
          <a:xfrm>
            <a:off x="5251522"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Oval 167">
            <a:extLst>
              <a:ext uri="{FF2B5EF4-FFF2-40B4-BE49-F238E27FC236}">
                <a16:creationId xmlns:a16="http://schemas.microsoft.com/office/drawing/2014/main" id="{5C51066B-E7D5-4F83-9770-F6A48A772531}"/>
              </a:ext>
            </a:extLst>
          </p:cNvPr>
          <p:cNvSpPr/>
          <p:nvPr/>
        </p:nvSpPr>
        <p:spPr>
          <a:xfrm>
            <a:off x="5619075"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Oval 168">
            <a:extLst>
              <a:ext uri="{FF2B5EF4-FFF2-40B4-BE49-F238E27FC236}">
                <a16:creationId xmlns:a16="http://schemas.microsoft.com/office/drawing/2014/main" id="{713FB5A6-39B6-4496-9587-828ED05FF0EA}"/>
              </a:ext>
            </a:extLst>
          </p:cNvPr>
          <p:cNvSpPr/>
          <p:nvPr/>
        </p:nvSpPr>
        <p:spPr>
          <a:xfrm>
            <a:off x="5986628"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Oval 169">
            <a:extLst>
              <a:ext uri="{FF2B5EF4-FFF2-40B4-BE49-F238E27FC236}">
                <a16:creationId xmlns:a16="http://schemas.microsoft.com/office/drawing/2014/main" id="{C5989ABD-FA80-47AF-8DE5-4A63540F2679}"/>
              </a:ext>
            </a:extLst>
          </p:cNvPr>
          <p:cNvSpPr/>
          <p:nvPr/>
        </p:nvSpPr>
        <p:spPr>
          <a:xfrm>
            <a:off x="6354181" y="586490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Oval 170">
            <a:extLst>
              <a:ext uri="{FF2B5EF4-FFF2-40B4-BE49-F238E27FC236}">
                <a16:creationId xmlns:a16="http://schemas.microsoft.com/office/drawing/2014/main" id="{CB226819-0E23-4A2B-BF90-EDA26FF134B7}"/>
              </a:ext>
            </a:extLst>
          </p:cNvPr>
          <p:cNvSpPr/>
          <p:nvPr/>
        </p:nvSpPr>
        <p:spPr>
          <a:xfrm>
            <a:off x="6728609" y="586490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Oval 171">
            <a:extLst>
              <a:ext uri="{FF2B5EF4-FFF2-40B4-BE49-F238E27FC236}">
                <a16:creationId xmlns:a16="http://schemas.microsoft.com/office/drawing/2014/main" id="{163525DB-1A62-42B4-8EA0-7F9EC8AEE73E}"/>
              </a:ext>
            </a:extLst>
          </p:cNvPr>
          <p:cNvSpPr/>
          <p:nvPr/>
        </p:nvSpPr>
        <p:spPr>
          <a:xfrm>
            <a:off x="7096162" y="586490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Oval 172">
            <a:extLst>
              <a:ext uri="{FF2B5EF4-FFF2-40B4-BE49-F238E27FC236}">
                <a16:creationId xmlns:a16="http://schemas.microsoft.com/office/drawing/2014/main" id="{C8B9B41F-3A66-490B-B567-EF73502259A6}"/>
              </a:ext>
            </a:extLst>
          </p:cNvPr>
          <p:cNvSpPr/>
          <p:nvPr/>
        </p:nvSpPr>
        <p:spPr>
          <a:xfrm>
            <a:off x="7463715" y="586490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Oval 173">
            <a:extLst>
              <a:ext uri="{FF2B5EF4-FFF2-40B4-BE49-F238E27FC236}">
                <a16:creationId xmlns:a16="http://schemas.microsoft.com/office/drawing/2014/main" id="{1F1206D9-9D8B-4932-B90A-FA2CA9AC022D}"/>
              </a:ext>
            </a:extLst>
          </p:cNvPr>
          <p:cNvSpPr/>
          <p:nvPr/>
        </p:nvSpPr>
        <p:spPr>
          <a:xfrm>
            <a:off x="1575992" y="62309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251883AB-BF29-4E69-9B15-AE1616202682}"/>
              </a:ext>
            </a:extLst>
          </p:cNvPr>
          <p:cNvSpPr/>
          <p:nvPr/>
        </p:nvSpPr>
        <p:spPr>
          <a:xfrm>
            <a:off x="1943545" y="62309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Oval 175">
            <a:extLst>
              <a:ext uri="{FF2B5EF4-FFF2-40B4-BE49-F238E27FC236}">
                <a16:creationId xmlns:a16="http://schemas.microsoft.com/office/drawing/2014/main" id="{79710D9D-B19A-4F63-9148-15E6AC0D5246}"/>
              </a:ext>
            </a:extLst>
          </p:cNvPr>
          <p:cNvSpPr/>
          <p:nvPr/>
        </p:nvSpPr>
        <p:spPr>
          <a:xfrm>
            <a:off x="2311098" y="62309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Oval 176">
            <a:extLst>
              <a:ext uri="{FF2B5EF4-FFF2-40B4-BE49-F238E27FC236}">
                <a16:creationId xmlns:a16="http://schemas.microsoft.com/office/drawing/2014/main" id="{8563AD56-7B4D-406E-B58D-12FF95244B90}"/>
              </a:ext>
            </a:extLst>
          </p:cNvPr>
          <p:cNvSpPr/>
          <p:nvPr/>
        </p:nvSpPr>
        <p:spPr>
          <a:xfrm>
            <a:off x="2678651" y="62309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Oval 177">
            <a:extLst>
              <a:ext uri="{FF2B5EF4-FFF2-40B4-BE49-F238E27FC236}">
                <a16:creationId xmlns:a16="http://schemas.microsoft.com/office/drawing/2014/main" id="{B9518EC1-0E09-4621-A73C-A441E3543F84}"/>
              </a:ext>
            </a:extLst>
          </p:cNvPr>
          <p:cNvSpPr/>
          <p:nvPr/>
        </p:nvSpPr>
        <p:spPr>
          <a:xfrm>
            <a:off x="3046204" y="62309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Oval 178">
            <a:extLst>
              <a:ext uri="{FF2B5EF4-FFF2-40B4-BE49-F238E27FC236}">
                <a16:creationId xmlns:a16="http://schemas.microsoft.com/office/drawing/2014/main" id="{3C0A25BF-80B0-4979-949B-D5CBF3189DFD}"/>
              </a:ext>
            </a:extLst>
          </p:cNvPr>
          <p:cNvSpPr/>
          <p:nvPr/>
        </p:nvSpPr>
        <p:spPr>
          <a:xfrm>
            <a:off x="3413757" y="62309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Oval 179">
            <a:extLst>
              <a:ext uri="{FF2B5EF4-FFF2-40B4-BE49-F238E27FC236}">
                <a16:creationId xmlns:a16="http://schemas.microsoft.com/office/drawing/2014/main" id="{821C8297-CA17-43B3-BFA9-7D328AC3A14C}"/>
              </a:ext>
            </a:extLst>
          </p:cNvPr>
          <p:cNvSpPr/>
          <p:nvPr/>
        </p:nvSpPr>
        <p:spPr>
          <a:xfrm>
            <a:off x="3781310" y="62309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Oval 180">
            <a:extLst>
              <a:ext uri="{FF2B5EF4-FFF2-40B4-BE49-F238E27FC236}">
                <a16:creationId xmlns:a16="http://schemas.microsoft.com/office/drawing/2014/main" id="{0AC69952-84A6-4DF4-A4C8-84508BF6C872}"/>
              </a:ext>
            </a:extLst>
          </p:cNvPr>
          <p:cNvSpPr/>
          <p:nvPr/>
        </p:nvSpPr>
        <p:spPr>
          <a:xfrm>
            <a:off x="4148863" y="62309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Oval 181">
            <a:extLst>
              <a:ext uri="{FF2B5EF4-FFF2-40B4-BE49-F238E27FC236}">
                <a16:creationId xmlns:a16="http://schemas.microsoft.com/office/drawing/2014/main" id="{CEBE96F3-EC17-4DD4-BC56-FF80B5F82F89}"/>
              </a:ext>
            </a:extLst>
          </p:cNvPr>
          <p:cNvSpPr/>
          <p:nvPr/>
        </p:nvSpPr>
        <p:spPr>
          <a:xfrm>
            <a:off x="4516416" y="62309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Oval 182">
            <a:extLst>
              <a:ext uri="{FF2B5EF4-FFF2-40B4-BE49-F238E27FC236}">
                <a16:creationId xmlns:a16="http://schemas.microsoft.com/office/drawing/2014/main" id="{0E007B80-AF93-48C3-912E-0F7FD50ABD0E}"/>
              </a:ext>
            </a:extLst>
          </p:cNvPr>
          <p:cNvSpPr/>
          <p:nvPr/>
        </p:nvSpPr>
        <p:spPr>
          <a:xfrm>
            <a:off x="4883969" y="62309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Oval 183">
            <a:extLst>
              <a:ext uri="{FF2B5EF4-FFF2-40B4-BE49-F238E27FC236}">
                <a16:creationId xmlns:a16="http://schemas.microsoft.com/office/drawing/2014/main" id="{48C87879-8A13-4605-AD5D-96243DE015F7}"/>
              </a:ext>
            </a:extLst>
          </p:cNvPr>
          <p:cNvSpPr/>
          <p:nvPr/>
        </p:nvSpPr>
        <p:spPr>
          <a:xfrm>
            <a:off x="5251522" y="62309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Oval 184">
            <a:extLst>
              <a:ext uri="{FF2B5EF4-FFF2-40B4-BE49-F238E27FC236}">
                <a16:creationId xmlns:a16="http://schemas.microsoft.com/office/drawing/2014/main" id="{75B69926-0952-4795-A7ED-6506827F77B6}"/>
              </a:ext>
            </a:extLst>
          </p:cNvPr>
          <p:cNvSpPr/>
          <p:nvPr/>
        </p:nvSpPr>
        <p:spPr>
          <a:xfrm>
            <a:off x="5619075" y="62309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Oval 185">
            <a:extLst>
              <a:ext uri="{FF2B5EF4-FFF2-40B4-BE49-F238E27FC236}">
                <a16:creationId xmlns:a16="http://schemas.microsoft.com/office/drawing/2014/main" id="{9A548223-8481-45DA-AC1C-689F23A97DE0}"/>
              </a:ext>
            </a:extLst>
          </p:cNvPr>
          <p:cNvSpPr/>
          <p:nvPr/>
        </p:nvSpPr>
        <p:spPr>
          <a:xfrm>
            <a:off x="5986628" y="62309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Oval 186">
            <a:extLst>
              <a:ext uri="{FF2B5EF4-FFF2-40B4-BE49-F238E27FC236}">
                <a16:creationId xmlns:a16="http://schemas.microsoft.com/office/drawing/2014/main" id="{696C8D75-5B9A-422C-9361-11B6E672066B}"/>
              </a:ext>
            </a:extLst>
          </p:cNvPr>
          <p:cNvSpPr/>
          <p:nvPr/>
        </p:nvSpPr>
        <p:spPr>
          <a:xfrm>
            <a:off x="6354181" y="62309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Oval 187">
            <a:extLst>
              <a:ext uri="{FF2B5EF4-FFF2-40B4-BE49-F238E27FC236}">
                <a16:creationId xmlns:a16="http://schemas.microsoft.com/office/drawing/2014/main" id="{9D2948E3-4DED-4703-A3DD-2B302EBA7006}"/>
              </a:ext>
            </a:extLst>
          </p:cNvPr>
          <p:cNvSpPr/>
          <p:nvPr/>
        </p:nvSpPr>
        <p:spPr>
          <a:xfrm>
            <a:off x="6728609" y="62309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Oval 188">
            <a:extLst>
              <a:ext uri="{FF2B5EF4-FFF2-40B4-BE49-F238E27FC236}">
                <a16:creationId xmlns:a16="http://schemas.microsoft.com/office/drawing/2014/main" id="{9CA67AD6-B4CD-47F4-BF5F-DAF969AEE858}"/>
              </a:ext>
            </a:extLst>
          </p:cNvPr>
          <p:cNvSpPr/>
          <p:nvPr/>
        </p:nvSpPr>
        <p:spPr>
          <a:xfrm>
            <a:off x="7096162" y="62309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Oval 189">
            <a:extLst>
              <a:ext uri="{FF2B5EF4-FFF2-40B4-BE49-F238E27FC236}">
                <a16:creationId xmlns:a16="http://schemas.microsoft.com/office/drawing/2014/main" id="{0C7037B2-FDC8-4BED-8753-3396375573BB}"/>
              </a:ext>
            </a:extLst>
          </p:cNvPr>
          <p:cNvSpPr/>
          <p:nvPr/>
        </p:nvSpPr>
        <p:spPr>
          <a:xfrm>
            <a:off x="7463715" y="6230956"/>
            <a:ext cx="91440" cy="9144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B09077BB-7096-4B5A-B57E-ACD480DDE3AE}"/>
              </a:ext>
            </a:extLst>
          </p:cNvPr>
          <p:cNvSpPr/>
          <p:nvPr/>
        </p:nvSpPr>
        <p:spPr>
          <a:xfrm>
            <a:off x="5944682" y="5082471"/>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88E91086-4A41-4676-890F-E2BC900E41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97642293"/>
      </p:ext>
    </p:extLst>
  </p:cSld>
  <p:clrMapOvr>
    <a:masterClrMapping/>
  </p:clrMapOvr>
  <mc:AlternateContent xmlns:mc="http://schemas.openxmlformats.org/markup-compatibility/2006">
    <mc:Choice xmlns:p14="http://schemas.microsoft.com/office/powerpoint/2010/main" Requires="p14">
      <p:transition spd="slow" p14:dur="2000" advTm="57266"/>
    </mc:Choice>
    <mc:Fallback>
      <p:transition spd="slow" advTm="57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1|10.3|20.8|8.5"/>
</p:tagLst>
</file>

<file path=ppt/tags/tag10.xml><?xml version="1.0" encoding="utf-8"?>
<p:tagLst xmlns:a="http://schemas.openxmlformats.org/drawingml/2006/main" xmlns:r="http://schemas.openxmlformats.org/officeDocument/2006/relationships" xmlns:p="http://schemas.openxmlformats.org/presentationml/2006/main">
  <p:tag name="TIMING" val="|7.2|3.5|19|6.8|12.1"/>
</p:tagLst>
</file>

<file path=ppt/tags/tag11.xml><?xml version="1.0" encoding="utf-8"?>
<p:tagLst xmlns:a="http://schemas.openxmlformats.org/drawingml/2006/main" xmlns:r="http://schemas.openxmlformats.org/officeDocument/2006/relationships" xmlns:p="http://schemas.openxmlformats.org/presentationml/2006/main">
  <p:tag name="TIMING" val="|7.2|3.5|19|6.8|12.1"/>
</p:tagLst>
</file>

<file path=ppt/tags/tag12.xml><?xml version="1.0" encoding="utf-8"?>
<p:tagLst xmlns:a="http://schemas.openxmlformats.org/drawingml/2006/main" xmlns:r="http://schemas.openxmlformats.org/officeDocument/2006/relationships" xmlns:p="http://schemas.openxmlformats.org/presentationml/2006/main">
  <p:tag name="TIMING" val="|7.2|3.5|19|6.8|12.1"/>
</p:tagLst>
</file>

<file path=ppt/tags/tag13.xml><?xml version="1.0" encoding="utf-8"?>
<p:tagLst xmlns:a="http://schemas.openxmlformats.org/drawingml/2006/main" xmlns:r="http://schemas.openxmlformats.org/officeDocument/2006/relationships" xmlns:p="http://schemas.openxmlformats.org/presentationml/2006/main">
  <p:tag name="TIMING" val="|7.2|3.5|19|6.8|12.1"/>
</p:tagLst>
</file>

<file path=ppt/tags/tag14.xml><?xml version="1.0" encoding="utf-8"?>
<p:tagLst xmlns:a="http://schemas.openxmlformats.org/drawingml/2006/main" xmlns:r="http://schemas.openxmlformats.org/officeDocument/2006/relationships" xmlns:p="http://schemas.openxmlformats.org/presentationml/2006/main">
  <p:tag name="TIMING" val="|7.2|3.5|19|6.8|12.1"/>
</p:tagLst>
</file>

<file path=ppt/tags/tag15.xml><?xml version="1.0" encoding="utf-8"?>
<p:tagLst xmlns:a="http://schemas.openxmlformats.org/drawingml/2006/main" xmlns:r="http://schemas.openxmlformats.org/officeDocument/2006/relationships" xmlns:p="http://schemas.openxmlformats.org/presentationml/2006/main">
  <p:tag name="TIMING" val="|7.2|3.5|19|6.8|12.1"/>
</p:tagLst>
</file>

<file path=ppt/tags/tag16.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8.6"/>
</p:tagLst>
</file>

<file path=ppt/tags/tag3.xml><?xml version="1.0" encoding="utf-8"?>
<p:tagLst xmlns:a="http://schemas.openxmlformats.org/drawingml/2006/main" xmlns:r="http://schemas.openxmlformats.org/officeDocument/2006/relationships" xmlns:p="http://schemas.openxmlformats.org/presentationml/2006/main">
  <p:tag name="TIMING" val="|18.6"/>
</p:tagLst>
</file>

<file path=ppt/tags/tag4.xml><?xml version="1.0" encoding="utf-8"?>
<p:tagLst xmlns:a="http://schemas.openxmlformats.org/drawingml/2006/main" xmlns:r="http://schemas.openxmlformats.org/officeDocument/2006/relationships" xmlns:p="http://schemas.openxmlformats.org/presentationml/2006/main">
  <p:tag name="TIMING" val="|4.7|23|28.9"/>
</p:tagLst>
</file>

<file path=ppt/tags/tag5.xml><?xml version="1.0" encoding="utf-8"?>
<p:tagLst xmlns:a="http://schemas.openxmlformats.org/drawingml/2006/main" xmlns:r="http://schemas.openxmlformats.org/officeDocument/2006/relationships" xmlns:p="http://schemas.openxmlformats.org/presentationml/2006/main">
  <p:tag name="TIMING" val="|7.2|3.5|19|6.8|12.1"/>
</p:tagLst>
</file>

<file path=ppt/tags/tag6.xml><?xml version="1.0" encoding="utf-8"?>
<p:tagLst xmlns:a="http://schemas.openxmlformats.org/drawingml/2006/main" xmlns:r="http://schemas.openxmlformats.org/officeDocument/2006/relationships" xmlns:p="http://schemas.openxmlformats.org/presentationml/2006/main">
  <p:tag name="TIMING" val="|7.2|3.5|19|6.8|12.1"/>
</p:tagLst>
</file>

<file path=ppt/tags/tag7.xml><?xml version="1.0" encoding="utf-8"?>
<p:tagLst xmlns:a="http://schemas.openxmlformats.org/drawingml/2006/main" xmlns:r="http://schemas.openxmlformats.org/officeDocument/2006/relationships" xmlns:p="http://schemas.openxmlformats.org/presentationml/2006/main">
  <p:tag name="TIMING" val="|7.2|3.5|19|6.8|12.1"/>
</p:tagLst>
</file>

<file path=ppt/tags/tag8.xml><?xml version="1.0" encoding="utf-8"?>
<p:tagLst xmlns:a="http://schemas.openxmlformats.org/drawingml/2006/main" xmlns:r="http://schemas.openxmlformats.org/officeDocument/2006/relationships" xmlns:p="http://schemas.openxmlformats.org/presentationml/2006/main">
  <p:tag name="TIMING" val="|2.7"/>
</p:tagLst>
</file>

<file path=ppt/tags/tag9.xml><?xml version="1.0" encoding="utf-8"?>
<p:tagLst xmlns:a="http://schemas.openxmlformats.org/drawingml/2006/main" xmlns:r="http://schemas.openxmlformats.org/officeDocument/2006/relationships" xmlns:p="http://schemas.openxmlformats.org/presentationml/2006/main">
  <p:tag name="TIMING" val="|7.2|3.5|19|6.8|12.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103220</TotalTime>
  <Words>1108</Words>
  <Application>Microsoft Office PowerPoint</Application>
  <PresentationFormat>On-screen Show (4:3)</PresentationFormat>
  <Paragraphs>161</Paragraphs>
  <Slides>30</Slides>
  <Notes>0</Notes>
  <HiddenSlides>0</HiddenSlides>
  <MMClips>29</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30</vt:i4>
      </vt:variant>
    </vt:vector>
  </HeadingPairs>
  <TitlesOfParts>
    <vt:vector size="41" baseType="lpstr">
      <vt:lpstr>Arial</vt:lpstr>
      <vt:lpstr>Bookman Old Style</vt:lpstr>
      <vt:lpstr>Calibri</vt:lpstr>
      <vt:lpstr>Cambria</vt:lpstr>
      <vt:lpstr>Consolas</vt:lpstr>
      <vt:lpstr>Constantia</vt:lpstr>
      <vt:lpstr>Georgia</vt:lpstr>
      <vt:lpstr>Times New Roman</vt:lpstr>
      <vt:lpstr>Office Theme</vt:lpstr>
      <vt:lpstr>Equation</vt:lpstr>
      <vt:lpstr>MathType 6.0 Equation</vt:lpstr>
      <vt:lpstr>Approximating solutions to the heat and wave equations in two and three dimensions</vt:lpstr>
      <vt:lpstr>Introduction</vt:lpstr>
      <vt:lpstr>The heat and wave equations</vt:lpstr>
      <vt:lpstr>In two dimensions</vt:lpstr>
      <vt:lpstr>In two dimensions</vt:lpstr>
      <vt:lpstr>In two dimensions</vt:lpstr>
      <vt:lpstr>In two dimensions</vt:lpstr>
      <vt:lpstr>In two dimensions</vt:lpstr>
      <vt:lpstr>In two dimensions</vt:lpstr>
      <vt:lpstr>In two dimensions</vt:lpstr>
      <vt:lpstr>In two dimensions</vt:lpstr>
      <vt:lpstr>In two dimensions</vt:lpstr>
      <vt:lpstr>In two dimensions</vt:lpstr>
      <vt:lpstr>In three dimensions</vt:lpstr>
      <vt:lpstr>Example: heat equation in two dimensions</vt:lpstr>
      <vt:lpstr>Example: heat equation in two dimensions</vt:lpstr>
      <vt:lpstr>Example: heat equation in two dimensions</vt:lpstr>
      <vt:lpstr>Example: heat equation in two dimensions</vt:lpstr>
      <vt:lpstr>Example: heat equation in two dimensions</vt:lpstr>
      <vt:lpstr>Example: heat equation in two dimensions</vt:lpstr>
      <vt:lpstr>Example: wave equation in two dimensions</vt:lpstr>
      <vt:lpstr>Example: wave equation in two dimensions</vt:lpstr>
      <vt:lpstr>Example: heat equation in three dimensions</vt:lpstr>
      <vt:lpstr>Example: wave equation in three dimensions</vt:lpstr>
      <vt:lpstr>Example: wave equation in three dimensions</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1831</cp:revision>
  <dcterms:created xsi:type="dcterms:W3CDTF">2020-04-30T19:27:29Z</dcterms:created>
  <dcterms:modified xsi:type="dcterms:W3CDTF">2021-03-31T18:50:07Z</dcterms:modified>
</cp:coreProperties>
</file>